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67275" cy="427942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7" d="100"/>
          <a:sy n="17" d="100"/>
        </p:scale>
        <p:origin x="324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3B786-FC94-4638-BC42-4B1E1CDBE80C}" type="doc">
      <dgm:prSet loTypeId="urn:microsoft.com/office/officeart/2005/8/layout/hProcess9" loCatId="process" qsTypeId="urn:microsoft.com/office/officeart/2005/8/quickstyle/simple1" qsCatId="simple" csTypeId="urn:microsoft.com/office/officeart/2005/8/colors/accent1_2" csCatId="accent1" phldr="1"/>
      <dgm:spPr/>
    </dgm:pt>
    <dgm:pt modelId="{2A720E9F-B739-40E9-A782-1420C77AC835}">
      <dgm:prSet phldrT="[Text]" custT="1"/>
      <dgm:spPr/>
      <dgm:t>
        <a:bodyPr/>
        <a:lstStyle/>
        <a:p>
          <a:r>
            <a:rPr lang="en-US" sz="4800" dirty="0"/>
            <a:t>Delivery</a:t>
          </a:r>
          <a:r>
            <a:rPr lang="en-US" sz="3600" dirty="0"/>
            <a:t> </a:t>
          </a:r>
        </a:p>
        <a:p>
          <a:r>
            <a:rPr lang="en-US" sz="3600" dirty="0"/>
            <a:t>Autumn 2025</a:t>
          </a:r>
        </a:p>
      </dgm:t>
    </dgm:pt>
    <dgm:pt modelId="{A0E3E0E3-BE5A-4D05-8F4F-DC44C053F2DC}" type="parTrans" cxnId="{443481D2-ADC0-4A08-B298-503BBD80A1F4}">
      <dgm:prSet/>
      <dgm:spPr/>
      <dgm:t>
        <a:bodyPr/>
        <a:lstStyle/>
        <a:p>
          <a:endParaRPr lang="en-US" sz="4400"/>
        </a:p>
      </dgm:t>
    </dgm:pt>
    <dgm:pt modelId="{AC3268F9-1B4A-4F13-84E1-EE5DB618E203}" type="sibTrans" cxnId="{443481D2-ADC0-4A08-B298-503BBD80A1F4}">
      <dgm:prSet/>
      <dgm:spPr/>
      <dgm:t>
        <a:bodyPr/>
        <a:lstStyle/>
        <a:p>
          <a:endParaRPr lang="en-US" sz="4400"/>
        </a:p>
      </dgm:t>
    </dgm:pt>
    <dgm:pt modelId="{0725821B-F997-4747-972C-71A0604C5EC4}">
      <dgm:prSet phldrT="[Text]" custT="1"/>
      <dgm:spPr/>
      <dgm:t>
        <a:bodyPr/>
        <a:lstStyle/>
        <a:p>
          <a:r>
            <a:rPr lang="en-US" sz="4800" dirty="0"/>
            <a:t>Full Operation  </a:t>
          </a:r>
        </a:p>
        <a:p>
          <a:r>
            <a:rPr lang="en-US" sz="3600" dirty="0"/>
            <a:t>Autumn 2026</a:t>
          </a:r>
        </a:p>
      </dgm:t>
    </dgm:pt>
    <dgm:pt modelId="{F16811C1-ABB5-4742-94DD-BCFCBE43F285}" type="parTrans" cxnId="{07CAE85D-399F-407F-904B-E6E6E7EAD083}">
      <dgm:prSet/>
      <dgm:spPr/>
      <dgm:t>
        <a:bodyPr/>
        <a:lstStyle/>
        <a:p>
          <a:endParaRPr lang="en-US" sz="4400"/>
        </a:p>
      </dgm:t>
    </dgm:pt>
    <dgm:pt modelId="{657E39D8-05A6-4AC0-B847-BA8864C8AB4A}" type="sibTrans" cxnId="{07CAE85D-399F-407F-904B-E6E6E7EAD083}">
      <dgm:prSet/>
      <dgm:spPr/>
      <dgm:t>
        <a:bodyPr/>
        <a:lstStyle/>
        <a:p>
          <a:endParaRPr lang="en-US" sz="4400"/>
        </a:p>
      </dgm:t>
    </dgm:pt>
    <dgm:pt modelId="{EFC2F163-66A4-444A-AD29-FB8A34F271BF}">
      <dgm:prSet phldrT="[Text]" custT="1"/>
      <dgm:spPr/>
      <dgm:t>
        <a:bodyPr/>
        <a:lstStyle/>
        <a:p>
          <a:r>
            <a:rPr lang="en-US" sz="4800" dirty="0"/>
            <a:t>Science trials  </a:t>
          </a:r>
        </a:p>
        <a:p>
          <a:r>
            <a:rPr lang="en-US" sz="3600" dirty="0"/>
            <a:t>Spring Summer 2026</a:t>
          </a:r>
        </a:p>
      </dgm:t>
    </dgm:pt>
    <dgm:pt modelId="{E334490E-72C0-4669-910A-7A62AB92949C}" type="sibTrans" cxnId="{757F3998-757D-4DDD-8FD2-4EB73905CF02}">
      <dgm:prSet/>
      <dgm:spPr/>
      <dgm:t>
        <a:bodyPr/>
        <a:lstStyle/>
        <a:p>
          <a:endParaRPr lang="en-US" sz="4400"/>
        </a:p>
      </dgm:t>
    </dgm:pt>
    <dgm:pt modelId="{BFD4C586-FB5F-4DF6-A681-363FAFCE3A8B}" type="parTrans" cxnId="{757F3998-757D-4DDD-8FD2-4EB73905CF02}">
      <dgm:prSet/>
      <dgm:spPr/>
      <dgm:t>
        <a:bodyPr/>
        <a:lstStyle/>
        <a:p>
          <a:endParaRPr lang="en-US" sz="4400"/>
        </a:p>
      </dgm:t>
    </dgm:pt>
    <dgm:pt modelId="{54281967-09AA-4AA0-A8D7-0CE9DD279BA1}" type="pres">
      <dgm:prSet presAssocID="{2913B786-FC94-4638-BC42-4B1E1CDBE80C}" presName="CompostProcess" presStyleCnt="0">
        <dgm:presLayoutVars>
          <dgm:dir/>
          <dgm:resizeHandles val="exact"/>
        </dgm:presLayoutVars>
      </dgm:prSet>
      <dgm:spPr/>
    </dgm:pt>
    <dgm:pt modelId="{8EFCB3BC-ADDC-4E4B-A03E-D5C223893D51}" type="pres">
      <dgm:prSet presAssocID="{2913B786-FC94-4638-BC42-4B1E1CDBE80C}" presName="arrow" presStyleLbl="bgShp" presStyleIdx="0" presStyleCnt="1" custLinFactNeighborX="259" custLinFactNeighborY="-3893"/>
      <dgm:spPr/>
    </dgm:pt>
    <dgm:pt modelId="{E3C8825D-1C75-4C22-ADE7-3036029473FF}" type="pres">
      <dgm:prSet presAssocID="{2913B786-FC94-4638-BC42-4B1E1CDBE80C}" presName="linearProcess" presStyleCnt="0"/>
      <dgm:spPr/>
    </dgm:pt>
    <dgm:pt modelId="{168836CB-C551-427E-A388-AE3F7C1A3F80}" type="pres">
      <dgm:prSet presAssocID="{EFC2F163-66A4-444A-AD29-FB8A34F271BF}" presName="textNode" presStyleLbl="node1" presStyleIdx="0" presStyleCnt="3" custLinFactX="93423" custLinFactNeighborX="100000" custLinFactNeighborY="2383">
        <dgm:presLayoutVars>
          <dgm:bulletEnabled val="1"/>
        </dgm:presLayoutVars>
      </dgm:prSet>
      <dgm:spPr/>
    </dgm:pt>
    <dgm:pt modelId="{C29FD7CA-CA9D-4F91-B0FE-E00724DA8989}" type="pres">
      <dgm:prSet presAssocID="{E334490E-72C0-4669-910A-7A62AB92949C}" presName="sibTrans" presStyleCnt="0"/>
      <dgm:spPr/>
    </dgm:pt>
    <dgm:pt modelId="{808594DB-71D6-4B11-9C91-C4F4ACAFED43}" type="pres">
      <dgm:prSet presAssocID="{2A720E9F-B739-40E9-A782-1420C77AC835}" presName="textNode" presStyleLbl="node1" presStyleIdx="1" presStyleCnt="3" custLinFactX="-100000" custLinFactNeighborX="-100242" custLinFactNeighborY="2383">
        <dgm:presLayoutVars>
          <dgm:bulletEnabled val="1"/>
        </dgm:presLayoutVars>
      </dgm:prSet>
      <dgm:spPr/>
    </dgm:pt>
    <dgm:pt modelId="{AD3DA303-9C7E-4F4D-A97E-CDE4D3D29D8E}" type="pres">
      <dgm:prSet presAssocID="{AC3268F9-1B4A-4F13-84E1-EE5DB618E203}" presName="sibTrans" presStyleCnt="0"/>
      <dgm:spPr/>
    </dgm:pt>
    <dgm:pt modelId="{17AE4517-60AB-43EC-A463-B76B45F575CE}" type="pres">
      <dgm:prSet presAssocID="{0725821B-F997-4747-972C-71A0604C5EC4}" presName="textNode" presStyleLbl="node1" presStyleIdx="2" presStyleCnt="3" custLinFactNeighborX="-63422" custLinFactNeighborY="2383">
        <dgm:presLayoutVars>
          <dgm:bulletEnabled val="1"/>
        </dgm:presLayoutVars>
      </dgm:prSet>
      <dgm:spPr/>
    </dgm:pt>
  </dgm:ptLst>
  <dgm:cxnLst>
    <dgm:cxn modelId="{07CAE85D-399F-407F-904B-E6E6E7EAD083}" srcId="{2913B786-FC94-4638-BC42-4B1E1CDBE80C}" destId="{0725821B-F997-4747-972C-71A0604C5EC4}" srcOrd="2" destOrd="0" parTransId="{F16811C1-ABB5-4742-94DD-BCFCBE43F285}" sibTransId="{657E39D8-05A6-4AC0-B847-BA8864C8AB4A}"/>
    <dgm:cxn modelId="{0A594657-B7A0-4BE1-A355-A14CB47BB660}" type="presOf" srcId="{2913B786-FC94-4638-BC42-4B1E1CDBE80C}" destId="{54281967-09AA-4AA0-A8D7-0CE9DD279BA1}" srcOrd="0" destOrd="0" presId="urn:microsoft.com/office/officeart/2005/8/layout/hProcess9"/>
    <dgm:cxn modelId="{F6A47358-DB56-4A72-8293-0F949FA094D1}" type="presOf" srcId="{2A720E9F-B739-40E9-A782-1420C77AC835}" destId="{808594DB-71D6-4B11-9C91-C4F4ACAFED43}" srcOrd="0" destOrd="0" presId="urn:microsoft.com/office/officeart/2005/8/layout/hProcess9"/>
    <dgm:cxn modelId="{757F3998-757D-4DDD-8FD2-4EB73905CF02}" srcId="{2913B786-FC94-4638-BC42-4B1E1CDBE80C}" destId="{EFC2F163-66A4-444A-AD29-FB8A34F271BF}" srcOrd="0" destOrd="0" parTransId="{BFD4C586-FB5F-4DF6-A681-363FAFCE3A8B}" sibTransId="{E334490E-72C0-4669-910A-7A62AB92949C}"/>
    <dgm:cxn modelId="{268CB0C7-2E83-446C-8977-84CECE0E1AC1}" type="presOf" srcId="{0725821B-F997-4747-972C-71A0604C5EC4}" destId="{17AE4517-60AB-43EC-A463-B76B45F575CE}" srcOrd="0" destOrd="0" presId="urn:microsoft.com/office/officeart/2005/8/layout/hProcess9"/>
    <dgm:cxn modelId="{443481D2-ADC0-4A08-B298-503BBD80A1F4}" srcId="{2913B786-FC94-4638-BC42-4B1E1CDBE80C}" destId="{2A720E9F-B739-40E9-A782-1420C77AC835}" srcOrd="1" destOrd="0" parTransId="{A0E3E0E3-BE5A-4D05-8F4F-DC44C053F2DC}" sibTransId="{AC3268F9-1B4A-4F13-84E1-EE5DB618E203}"/>
    <dgm:cxn modelId="{8C8459D8-775D-4FE2-B012-58A90E0592FA}" type="presOf" srcId="{EFC2F163-66A4-444A-AD29-FB8A34F271BF}" destId="{168836CB-C551-427E-A388-AE3F7C1A3F80}" srcOrd="0" destOrd="0" presId="urn:microsoft.com/office/officeart/2005/8/layout/hProcess9"/>
    <dgm:cxn modelId="{D9794A3D-DE2B-4F28-9573-B01AF30EC31B}" type="presParOf" srcId="{54281967-09AA-4AA0-A8D7-0CE9DD279BA1}" destId="{8EFCB3BC-ADDC-4E4B-A03E-D5C223893D51}" srcOrd="0" destOrd="0" presId="urn:microsoft.com/office/officeart/2005/8/layout/hProcess9"/>
    <dgm:cxn modelId="{4C658970-8875-4A7B-94F1-42FA3B1477FA}" type="presParOf" srcId="{54281967-09AA-4AA0-A8D7-0CE9DD279BA1}" destId="{E3C8825D-1C75-4C22-ADE7-3036029473FF}" srcOrd="1" destOrd="0" presId="urn:microsoft.com/office/officeart/2005/8/layout/hProcess9"/>
    <dgm:cxn modelId="{A17BE7FC-425D-4C5C-B6F1-F8823624303C}" type="presParOf" srcId="{E3C8825D-1C75-4C22-ADE7-3036029473FF}" destId="{168836CB-C551-427E-A388-AE3F7C1A3F80}" srcOrd="0" destOrd="0" presId="urn:microsoft.com/office/officeart/2005/8/layout/hProcess9"/>
    <dgm:cxn modelId="{A4FE2C89-3FF0-4427-A646-1E391AE5367B}" type="presParOf" srcId="{E3C8825D-1C75-4C22-ADE7-3036029473FF}" destId="{C29FD7CA-CA9D-4F91-B0FE-E00724DA8989}" srcOrd="1" destOrd="0" presId="urn:microsoft.com/office/officeart/2005/8/layout/hProcess9"/>
    <dgm:cxn modelId="{A99BA5A5-8FBD-460D-9457-2EC4C9A8CD04}" type="presParOf" srcId="{E3C8825D-1C75-4C22-ADE7-3036029473FF}" destId="{808594DB-71D6-4B11-9C91-C4F4ACAFED43}" srcOrd="2" destOrd="0" presId="urn:microsoft.com/office/officeart/2005/8/layout/hProcess9"/>
    <dgm:cxn modelId="{CF1434FA-77C0-4D01-8AF0-C61083B7AE09}" type="presParOf" srcId="{E3C8825D-1C75-4C22-ADE7-3036029473FF}" destId="{AD3DA303-9C7E-4F4D-A97E-CDE4D3D29D8E}" srcOrd="3" destOrd="0" presId="urn:microsoft.com/office/officeart/2005/8/layout/hProcess9"/>
    <dgm:cxn modelId="{A1B09CBD-C542-4DD6-9C65-0998886AC884}" type="presParOf" srcId="{E3C8825D-1C75-4C22-ADE7-3036029473FF}" destId="{17AE4517-60AB-43EC-A463-B76B45F575CE}"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CB3BC-ADDC-4E4B-A03E-D5C223893D51}">
      <dsp:nvSpPr>
        <dsp:cNvPr id="0" name=""/>
        <dsp:cNvSpPr/>
      </dsp:nvSpPr>
      <dsp:spPr>
        <a:xfrm>
          <a:off x="1072050" y="0"/>
          <a:ext cx="11803437" cy="508628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8836CB-C551-427E-A388-AE3F7C1A3F80}">
      <dsp:nvSpPr>
        <dsp:cNvPr id="0" name=""/>
        <dsp:cNvSpPr/>
      </dsp:nvSpPr>
      <dsp:spPr>
        <a:xfrm>
          <a:off x="4556372" y="1574367"/>
          <a:ext cx="4218721" cy="20345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Science trials  </a:t>
          </a:r>
        </a:p>
        <a:p>
          <a:pPr marL="0" lvl="0" indent="0" algn="ctr" defTabSz="2133600">
            <a:lnSpc>
              <a:spcPct val="90000"/>
            </a:lnSpc>
            <a:spcBef>
              <a:spcPct val="0"/>
            </a:spcBef>
            <a:spcAft>
              <a:spcPct val="35000"/>
            </a:spcAft>
            <a:buNone/>
          </a:pPr>
          <a:r>
            <a:rPr lang="en-US" sz="3600" kern="1200" dirty="0"/>
            <a:t>Spring Summer 2026</a:t>
          </a:r>
        </a:p>
      </dsp:txBody>
      <dsp:txXfrm>
        <a:off x="4655689" y="1673684"/>
        <a:ext cx="4020087" cy="1835878"/>
      </dsp:txXfrm>
    </dsp:sp>
    <dsp:sp modelId="{808594DB-71D6-4B11-9C91-C4F4ACAFED43}">
      <dsp:nvSpPr>
        <dsp:cNvPr id="0" name=""/>
        <dsp:cNvSpPr/>
      </dsp:nvSpPr>
      <dsp:spPr>
        <a:xfrm>
          <a:off x="0" y="1574367"/>
          <a:ext cx="4218721" cy="20345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Delivery</a:t>
          </a:r>
          <a:r>
            <a:rPr lang="en-US" sz="3600" kern="1200" dirty="0"/>
            <a:t> </a:t>
          </a:r>
        </a:p>
        <a:p>
          <a:pPr marL="0" lvl="0" indent="0" algn="ctr" defTabSz="2133600">
            <a:lnSpc>
              <a:spcPct val="90000"/>
            </a:lnSpc>
            <a:spcBef>
              <a:spcPct val="0"/>
            </a:spcBef>
            <a:spcAft>
              <a:spcPct val="35000"/>
            </a:spcAft>
            <a:buNone/>
          </a:pPr>
          <a:r>
            <a:rPr lang="en-US" sz="3600" kern="1200" dirty="0"/>
            <a:t>Autumn 2025</a:t>
          </a:r>
        </a:p>
      </dsp:txBody>
      <dsp:txXfrm>
        <a:off x="99317" y="1673684"/>
        <a:ext cx="4020087" cy="1835878"/>
      </dsp:txXfrm>
    </dsp:sp>
    <dsp:sp modelId="{17AE4517-60AB-43EC-A463-B76B45F575CE}">
      <dsp:nvSpPr>
        <dsp:cNvPr id="0" name=""/>
        <dsp:cNvSpPr/>
      </dsp:nvSpPr>
      <dsp:spPr>
        <a:xfrm>
          <a:off x="9277013" y="1574367"/>
          <a:ext cx="4218721" cy="20345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Full Operation  </a:t>
          </a:r>
        </a:p>
        <a:p>
          <a:pPr marL="0" lvl="0" indent="0" algn="ctr" defTabSz="2133600">
            <a:lnSpc>
              <a:spcPct val="90000"/>
            </a:lnSpc>
            <a:spcBef>
              <a:spcPct val="0"/>
            </a:spcBef>
            <a:spcAft>
              <a:spcPct val="35000"/>
            </a:spcAft>
            <a:buNone/>
          </a:pPr>
          <a:r>
            <a:rPr lang="en-US" sz="3600" kern="1200" dirty="0"/>
            <a:t>Autumn 2026</a:t>
          </a:r>
        </a:p>
      </dsp:txBody>
      <dsp:txXfrm>
        <a:off x="9376330" y="1673684"/>
        <a:ext cx="4020087" cy="183587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7003597"/>
            <a:ext cx="25727184" cy="14898735"/>
          </a:xfrm>
        </p:spPr>
        <p:txBody>
          <a:bodyPr anchor="b"/>
          <a:lstStyle>
            <a:lvl1pPr algn="ctr">
              <a:defRPr sz="19861"/>
            </a:lvl1pPr>
          </a:lstStyle>
          <a:p>
            <a:r>
              <a:rPr lang="en-US"/>
              <a:t>Click to edit Master title style</a:t>
            </a:r>
            <a:endParaRPr lang="en-US" dirty="0"/>
          </a:p>
        </p:txBody>
      </p:sp>
      <p:sp>
        <p:nvSpPr>
          <p:cNvPr id="3" name="Subtitle 2"/>
          <p:cNvSpPr>
            <a:spLocks noGrp="1"/>
          </p:cNvSpPr>
          <p:nvPr>
            <p:ph type="subTitle" idx="1"/>
          </p:nvPr>
        </p:nvSpPr>
        <p:spPr>
          <a:xfrm>
            <a:off x="3783410" y="22476884"/>
            <a:ext cx="22700456" cy="10332032"/>
          </a:xfrm>
        </p:spPr>
        <p:txBody>
          <a:bodyPr/>
          <a:lstStyle>
            <a:lvl1pPr marL="0" indent="0" algn="ctr">
              <a:buNone/>
              <a:defRPr sz="7944"/>
            </a:lvl1pPr>
            <a:lvl2pPr marL="1513378" indent="0" algn="ctr">
              <a:buNone/>
              <a:defRPr sz="6620"/>
            </a:lvl2pPr>
            <a:lvl3pPr marL="3026755" indent="0" algn="ctr">
              <a:buNone/>
              <a:defRPr sz="5958"/>
            </a:lvl3pPr>
            <a:lvl4pPr marL="4540133" indent="0" algn="ctr">
              <a:buNone/>
              <a:defRPr sz="5296"/>
            </a:lvl4pPr>
            <a:lvl5pPr marL="6053511" indent="0" algn="ctr">
              <a:buNone/>
              <a:defRPr sz="5296"/>
            </a:lvl5pPr>
            <a:lvl6pPr marL="7566889" indent="0" algn="ctr">
              <a:buNone/>
              <a:defRPr sz="5296"/>
            </a:lvl6pPr>
            <a:lvl7pPr marL="9080266" indent="0" algn="ctr">
              <a:buNone/>
              <a:defRPr sz="5296"/>
            </a:lvl7pPr>
            <a:lvl8pPr marL="10593644" indent="0" algn="ctr">
              <a:buNone/>
              <a:defRPr sz="5296"/>
            </a:lvl8pPr>
            <a:lvl9pPr marL="12107022" indent="0" algn="ctr">
              <a:buNone/>
              <a:defRPr sz="52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ABCF4E-F746-4EFC-9BD7-504D238103DE}"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08951-3C25-4AA2-99B4-452D36785FE8}" type="slidenum">
              <a:rPr lang="en-US" smtClean="0"/>
              <a:t>‹#›</a:t>
            </a:fld>
            <a:endParaRPr lang="en-US"/>
          </a:p>
        </p:txBody>
      </p:sp>
    </p:spTree>
    <p:extLst>
      <p:ext uri="{BB962C8B-B14F-4D97-AF65-F5344CB8AC3E}">
        <p14:creationId xmlns:p14="http://schemas.microsoft.com/office/powerpoint/2010/main" val="248392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ABCF4E-F746-4EFC-9BD7-504D238103DE}"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08951-3C25-4AA2-99B4-452D36785FE8}" type="slidenum">
              <a:rPr lang="en-US" smtClean="0"/>
              <a:t>‹#›</a:t>
            </a:fld>
            <a:endParaRPr lang="en-US"/>
          </a:p>
        </p:txBody>
      </p:sp>
    </p:spTree>
    <p:extLst>
      <p:ext uri="{BB962C8B-B14F-4D97-AF65-F5344CB8AC3E}">
        <p14:creationId xmlns:p14="http://schemas.microsoft.com/office/powerpoint/2010/main" val="2030926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0020" y="2278397"/>
            <a:ext cx="6526381" cy="362661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0877" y="2278397"/>
            <a:ext cx="19200803" cy="362661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ABCF4E-F746-4EFC-9BD7-504D238103DE}"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08951-3C25-4AA2-99B4-452D36785FE8}" type="slidenum">
              <a:rPr lang="en-US" smtClean="0"/>
              <a:t>‹#›</a:t>
            </a:fld>
            <a:endParaRPr lang="en-US"/>
          </a:p>
        </p:txBody>
      </p:sp>
    </p:spTree>
    <p:extLst>
      <p:ext uri="{BB962C8B-B14F-4D97-AF65-F5344CB8AC3E}">
        <p14:creationId xmlns:p14="http://schemas.microsoft.com/office/powerpoint/2010/main" val="392554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ABCF4E-F746-4EFC-9BD7-504D238103DE}"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08951-3C25-4AA2-99B4-452D36785FE8}" type="slidenum">
              <a:rPr lang="en-US" smtClean="0"/>
              <a:t>‹#›</a:t>
            </a:fld>
            <a:endParaRPr lang="en-US"/>
          </a:p>
        </p:txBody>
      </p:sp>
    </p:spTree>
    <p:extLst>
      <p:ext uri="{BB962C8B-B14F-4D97-AF65-F5344CB8AC3E}">
        <p14:creationId xmlns:p14="http://schemas.microsoft.com/office/powerpoint/2010/main" val="421052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112" y="10668854"/>
            <a:ext cx="26105525" cy="17801211"/>
          </a:xfrm>
        </p:spPr>
        <p:txBody>
          <a:bodyPr anchor="b"/>
          <a:lstStyle>
            <a:lvl1pPr>
              <a:defRPr sz="19861"/>
            </a:lvl1pPr>
          </a:lstStyle>
          <a:p>
            <a:r>
              <a:rPr lang="en-US"/>
              <a:t>Click to edit Master title style</a:t>
            </a:r>
            <a:endParaRPr lang="en-US" dirty="0"/>
          </a:p>
        </p:txBody>
      </p:sp>
      <p:sp>
        <p:nvSpPr>
          <p:cNvPr id="3" name="Text Placeholder 2"/>
          <p:cNvSpPr>
            <a:spLocks noGrp="1"/>
          </p:cNvSpPr>
          <p:nvPr>
            <p:ph type="body" idx="1"/>
          </p:nvPr>
        </p:nvSpPr>
        <p:spPr>
          <a:xfrm>
            <a:off x="2065112" y="28638472"/>
            <a:ext cx="26105525" cy="9361236"/>
          </a:xfrm>
        </p:spPr>
        <p:txBody>
          <a:bodyPr/>
          <a:lstStyle>
            <a:lvl1pPr marL="0" indent="0">
              <a:buNone/>
              <a:defRPr sz="7944">
                <a:solidFill>
                  <a:schemeClr val="tx1">
                    <a:tint val="82000"/>
                  </a:schemeClr>
                </a:solidFill>
              </a:defRPr>
            </a:lvl1pPr>
            <a:lvl2pPr marL="1513378" indent="0">
              <a:buNone/>
              <a:defRPr sz="6620">
                <a:solidFill>
                  <a:schemeClr val="tx1">
                    <a:tint val="82000"/>
                  </a:schemeClr>
                </a:solidFill>
              </a:defRPr>
            </a:lvl2pPr>
            <a:lvl3pPr marL="3026755" indent="0">
              <a:buNone/>
              <a:defRPr sz="5958">
                <a:solidFill>
                  <a:schemeClr val="tx1">
                    <a:tint val="82000"/>
                  </a:schemeClr>
                </a:solidFill>
              </a:defRPr>
            </a:lvl3pPr>
            <a:lvl4pPr marL="4540133" indent="0">
              <a:buNone/>
              <a:defRPr sz="5296">
                <a:solidFill>
                  <a:schemeClr val="tx1">
                    <a:tint val="82000"/>
                  </a:schemeClr>
                </a:solidFill>
              </a:defRPr>
            </a:lvl4pPr>
            <a:lvl5pPr marL="6053511" indent="0">
              <a:buNone/>
              <a:defRPr sz="5296">
                <a:solidFill>
                  <a:schemeClr val="tx1">
                    <a:tint val="82000"/>
                  </a:schemeClr>
                </a:solidFill>
              </a:defRPr>
            </a:lvl5pPr>
            <a:lvl6pPr marL="7566889" indent="0">
              <a:buNone/>
              <a:defRPr sz="5296">
                <a:solidFill>
                  <a:schemeClr val="tx1">
                    <a:tint val="82000"/>
                  </a:schemeClr>
                </a:solidFill>
              </a:defRPr>
            </a:lvl6pPr>
            <a:lvl7pPr marL="9080266" indent="0">
              <a:buNone/>
              <a:defRPr sz="5296">
                <a:solidFill>
                  <a:schemeClr val="tx1">
                    <a:tint val="82000"/>
                  </a:schemeClr>
                </a:solidFill>
              </a:defRPr>
            </a:lvl7pPr>
            <a:lvl8pPr marL="10593644" indent="0">
              <a:buNone/>
              <a:defRPr sz="5296">
                <a:solidFill>
                  <a:schemeClr val="tx1">
                    <a:tint val="82000"/>
                  </a:schemeClr>
                </a:solidFill>
              </a:defRPr>
            </a:lvl8pPr>
            <a:lvl9pPr marL="12107022" indent="0">
              <a:buNone/>
              <a:defRPr sz="5296">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ABCF4E-F746-4EFC-9BD7-504D238103DE}"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08951-3C25-4AA2-99B4-452D36785FE8}" type="slidenum">
              <a:rPr lang="en-US" smtClean="0"/>
              <a:t>‹#›</a:t>
            </a:fld>
            <a:endParaRPr lang="en-US"/>
          </a:p>
        </p:txBody>
      </p:sp>
    </p:spTree>
    <p:extLst>
      <p:ext uri="{BB962C8B-B14F-4D97-AF65-F5344CB8AC3E}">
        <p14:creationId xmlns:p14="http://schemas.microsoft.com/office/powerpoint/2010/main" val="1389093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0875" y="11391985"/>
            <a:ext cx="12863592" cy="27152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2808" y="11391985"/>
            <a:ext cx="12863592" cy="27152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ABCF4E-F746-4EFC-9BD7-504D238103DE}"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08951-3C25-4AA2-99B4-452D36785FE8}" type="slidenum">
              <a:rPr lang="en-US" smtClean="0"/>
              <a:t>‹#›</a:t>
            </a:fld>
            <a:endParaRPr lang="en-US"/>
          </a:p>
        </p:txBody>
      </p:sp>
    </p:spTree>
    <p:extLst>
      <p:ext uri="{BB962C8B-B14F-4D97-AF65-F5344CB8AC3E}">
        <p14:creationId xmlns:p14="http://schemas.microsoft.com/office/powerpoint/2010/main" val="4215530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278406"/>
            <a:ext cx="26105525" cy="82715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4821" y="10490535"/>
            <a:ext cx="12804474" cy="5141249"/>
          </a:xfrm>
        </p:spPr>
        <p:txBody>
          <a:bodyPr anchor="b"/>
          <a:lstStyle>
            <a:lvl1pPr marL="0" indent="0">
              <a:buNone/>
              <a:defRPr sz="7944" b="1"/>
            </a:lvl1pPr>
            <a:lvl2pPr marL="1513378" indent="0">
              <a:buNone/>
              <a:defRPr sz="6620" b="1"/>
            </a:lvl2pPr>
            <a:lvl3pPr marL="3026755" indent="0">
              <a:buNone/>
              <a:defRPr sz="5958" b="1"/>
            </a:lvl3pPr>
            <a:lvl4pPr marL="4540133" indent="0">
              <a:buNone/>
              <a:defRPr sz="5296" b="1"/>
            </a:lvl4pPr>
            <a:lvl5pPr marL="6053511" indent="0">
              <a:buNone/>
              <a:defRPr sz="5296" b="1"/>
            </a:lvl5pPr>
            <a:lvl6pPr marL="7566889" indent="0">
              <a:buNone/>
              <a:defRPr sz="5296" b="1"/>
            </a:lvl6pPr>
            <a:lvl7pPr marL="9080266" indent="0">
              <a:buNone/>
              <a:defRPr sz="5296" b="1"/>
            </a:lvl7pPr>
            <a:lvl8pPr marL="10593644" indent="0">
              <a:buNone/>
              <a:defRPr sz="5296" b="1"/>
            </a:lvl8pPr>
            <a:lvl9pPr marL="12107022" indent="0">
              <a:buNone/>
              <a:defRPr sz="5296" b="1"/>
            </a:lvl9pPr>
          </a:lstStyle>
          <a:p>
            <a:pPr lvl="0"/>
            <a:r>
              <a:rPr lang="en-US"/>
              <a:t>Click to edit Master text styles</a:t>
            </a:r>
          </a:p>
        </p:txBody>
      </p:sp>
      <p:sp>
        <p:nvSpPr>
          <p:cNvPr id="4" name="Content Placeholder 3"/>
          <p:cNvSpPr>
            <a:spLocks noGrp="1"/>
          </p:cNvSpPr>
          <p:nvPr>
            <p:ph sz="half" idx="2"/>
          </p:nvPr>
        </p:nvSpPr>
        <p:spPr>
          <a:xfrm>
            <a:off x="2084821" y="15631784"/>
            <a:ext cx="12804474" cy="229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2810" y="10490535"/>
            <a:ext cx="12867534" cy="5141249"/>
          </a:xfrm>
        </p:spPr>
        <p:txBody>
          <a:bodyPr anchor="b"/>
          <a:lstStyle>
            <a:lvl1pPr marL="0" indent="0">
              <a:buNone/>
              <a:defRPr sz="7944" b="1"/>
            </a:lvl1pPr>
            <a:lvl2pPr marL="1513378" indent="0">
              <a:buNone/>
              <a:defRPr sz="6620" b="1"/>
            </a:lvl2pPr>
            <a:lvl3pPr marL="3026755" indent="0">
              <a:buNone/>
              <a:defRPr sz="5958" b="1"/>
            </a:lvl3pPr>
            <a:lvl4pPr marL="4540133" indent="0">
              <a:buNone/>
              <a:defRPr sz="5296" b="1"/>
            </a:lvl4pPr>
            <a:lvl5pPr marL="6053511" indent="0">
              <a:buNone/>
              <a:defRPr sz="5296" b="1"/>
            </a:lvl5pPr>
            <a:lvl6pPr marL="7566889" indent="0">
              <a:buNone/>
              <a:defRPr sz="5296" b="1"/>
            </a:lvl6pPr>
            <a:lvl7pPr marL="9080266" indent="0">
              <a:buNone/>
              <a:defRPr sz="5296" b="1"/>
            </a:lvl7pPr>
            <a:lvl8pPr marL="10593644" indent="0">
              <a:buNone/>
              <a:defRPr sz="5296" b="1"/>
            </a:lvl8pPr>
            <a:lvl9pPr marL="12107022" indent="0">
              <a:buNone/>
              <a:defRPr sz="5296" b="1"/>
            </a:lvl9pPr>
          </a:lstStyle>
          <a:p>
            <a:pPr lvl="0"/>
            <a:r>
              <a:rPr lang="en-US"/>
              <a:t>Click to edit Master text styles</a:t>
            </a:r>
          </a:p>
        </p:txBody>
      </p:sp>
      <p:sp>
        <p:nvSpPr>
          <p:cNvPr id="6" name="Content Placeholder 5"/>
          <p:cNvSpPr>
            <a:spLocks noGrp="1"/>
          </p:cNvSpPr>
          <p:nvPr>
            <p:ph sz="quarter" idx="4"/>
          </p:nvPr>
        </p:nvSpPr>
        <p:spPr>
          <a:xfrm>
            <a:off x="15322810" y="15631784"/>
            <a:ext cx="12867534" cy="229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ABCF4E-F746-4EFC-9BD7-504D238103DE}" type="datetimeFigureOut">
              <a:rPr lang="en-US" smtClean="0"/>
              <a:t>7/30/2025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E08951-3C25-4AA2-99B4-452D36785FE8}" type="slidenum">
              <a:rPr lang="en-US" smtClean="0"/>
              <a:t>‹#›</a:t>
            </a:fld>
            <a:endParaRPr lang="en-US"/>
          </a:p>
        </p:txBody>
      </p:sp>
    </p:spTree>
    <p:extLst>
      <p:ext uri="{BB962C8B-B14F-4D97-AF65-F5344CB8AC3E}">
        <p14:creationId xmlns:p14="http://schemas.microsoft.com/office/powerpoint/2010/main" val="355114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ABCF4E-F746-4EFC-9BD7-504D238103DE}" type="datetimeFigureOut">
              <a:rPr lang="en-US" smtClean="0"/>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E08951-3C25-4AA2-99B4-452D36785FE8}" type="slidenum">
              <a:rPr lang="en-US" smtClean="0"/>
              <a:t>‹#›</a:t>
            </a:fld>
            <a:endParaRPr lang="en-US"/>
          </a:p>
        </p:txBody>
      </p:sp>
    </p:spTree>
    <p:extLst>
      <p:ext uri="{BB962C8B-B14F-4D97-AF65-F5344CB8AC3E}">
        <p14:creationId xmlns:p14="http://schemas.microsoft.com/office/powerpoint/2010/main" val="317670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BCF4E-F746-4EFC-9BD7-504D238103DE}" type="datetimeFigureOut">
              <a:rPr lang="en-US" smtClean="0"/>
              <a:t>7/30/2025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E08951-3C25-4AA2-99B4-452D36785FE8}" type="slidenum">
              <a:rPr lang="en-US" smtClean="0"/>
              <a:t>‹#›</a:t>
            </a:fld>
            <a:endParaRPr lang="en-US"/>
          </a:p>
        </p:txBody>
      </p:sp>
    </p:spTree>
    <p:extLst>
      <p:ext uri="{BB962C8B-B14F-4D97-AF65-F5344CB8AC3E}">
        <p14:creationId xmlns:p14="http://schemas.microsoft.com/office/powerpoint/2010/main" val="112016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2"/>
            </a:lvl1pPr>
          </a:lstStyle>
          <a:p>
            <a:r>
              <a:rPr lang="en-US"/>
              <a:t>Click to edit Master title style</a:t>
            </a:r>
            <a:endParaRPr lang="en-US" dirty="0"/>
          </a:p>
        </p:txBody>
      </p:sp>
      <p:sp>
        <p:nvSpPr>
          <p:cNvPr id="3" name="Content Placeholder 2"/>
          <p:cNvSpPr>
            <a:spLocks noGrp="1"/>
          </p:cNvSpPr>
          <p:nvPr>
            <p:ph idx="1"/>
          </p:nvPr>
        </p:nvSpPr>
        <p:spPr>
          <a:xfrm>
            <a:off x="12867534" y="6161587"/>
            <a:ext cx="15322808" cy="30411646"/>
          </a:xfrm>
        </p:spPr>
        <p:txBody>
          <a:bodyPr/>
          <a:lstStyle>
            <a:lvl1pPr>
              <a:defRPr sz="10592"/>
            </a:lvl1pPr>
            <a:lvl2pPr>
              <a:defRPr sz="9268"/>
            </a:lvl2pPr>
            <a:lvl3pPr>
              <a:defRPr sz="7944"/>
            </a:lvl3pPr>
            <a:lvl4pPr>
              <a:defRPr sz="6620"/>
            </a:lvl4pPr>
            <a:lvl5pPr>
              <a:defRPr sz="6620"/>
            </a:lvl5pPr>
            <a:lvl6pPr>
              <a:defRPr sz="6620"/>
            </a:lvl6pPr>
            <a:lvl7pPr>
              <a:defRPr sz="6620"/>
            </a:lvl7pPr>
            <a:lvl8pPr>
              <a:defRPr sz="6620"/>
            </a:lvl8pPr>
            <a:lvl9pPr>
              <a:defRPr sz="6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4817" y="12838271"/>
            <a:ext cx="9761984" cy="23784486"/>
          </a:xfrm>
        </p:spPr>
        <p:txBody>
          <a:bodyPr/>
          <a:lstStyle>
            <a:lvl1pPr marL="0" indent="0">
              <a:buNone/>
              <a:defRPr sz="5296"/>
            </a:lvl1pPr>
            <a:lvl2pPr marL="1513378" indent="0">
              <a:buNone/>
              <a:defRPr sz="4634"/>
            </a:lvl2pPr>
            <a:lvl3pPr marL="3026755" indent="0">
              <a:buNone/>
              <a:defRPr sz="3972"/>
            </a:lvl3pPr>
            <a:lvl4pPr marL="4540133" indent="0">
              <a:buNone/>
              <a:defRPr sz="3310"/>
            </a:lvl4pPr>
            <a:lvl5pPr marL="6053511" indent="0">
              <a:buNone/>
              <a:defRPr sz="3310"/>
            </a:lvl5pPr>
            <a:lvl6pPr marL="7566889" indent="0">
              <a:buNone/>
              <a:defRPr sz="3310"/>
            </a:lvl6pPr>
            <a:lvl7pPr marL="9080266" indent="0">
              <a:buNone/>
              <a:defRPr sz="3310"/>
            </a:lvl7pPr>
            <a:lvl8pPr marL="10593644" indent="0">
              <a:buNone/>
              <a:defRPr sz="3310"/>
            </a:lvl8pPr>
            <a:lvl9pPr marL="12107022" indent="0">
              <a:buNone/>
              <a:defRPr sz="3310"/>
            </a:lvl9pPr>
          </a:lstStyle>
          <a:p>
            <a:pPr lvl="0"/>
            <a:r>
              <a:rPr lang="en-US"/>
              <a:t>Click to edit Master text styles</a:t>
            </a:r>
          </a:p>
        </p:txBody>
      </p:sp>
      <p:sp>
        <p:nvSpPr>
          <p:cNvPr id="5" name="Date Placeholder 4"/>
          <p:cNvSpPr>
            <a:spLocks noGrp="1"/>
          </p:cNvSpPr>
          <p:nvPr>
            <p:ph type="dt" sz="half" idx="10"/>
          </p:nvPr>
        </p:nvSpPr>
        <p:spPr/>
        <p:txBody>
          <a:bodyPr/>
          <a:lstStyle/>
          <a:p>
            <a:fld id="{57ABCF4E-F746-4EFC-9BD7-504D238103DE}"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08951-3C25-4AA2-99B4-452D36785FE8}" type="slidenum">
              <a:rPr lang="en-US" smtClean="0"/>
              <a:t>‹#›</a:t>
            </a:fld>
            <a:endParaRPr lang="en-US"/>
          </a:p>
        </p:txBody>
      </p:sp>
    </p:spTree>
    <p:extLst>
      <p:ext uri="{BB962C8B-B14F-4D97-AF65-F5344CB8AC3E}">
        <p14:creationId xmlns:p14="http://schemas.microsoft.com/office/powerpoint/2010/main" val="2563001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67534" y="6161587"/>
            <a:ext cx="15322808" cy="30411646"/>
          </a:xfrm>
        </p:spPr>
        <p:txBody>
          <a:bodyPr anchor="t"/>
          <a:lstStyle>
            <a:lvl1pPr marL="0" indent="0">
              <a:buNone/>
              <a:defRPr sz="10592"/>
            </a:lvl1pPr>
            <a:lvl2pPr marL="1513378" indent="0">
              <a:buNone/>
              <a:defRPr sz="9268"/>
            </a:lvl2pPr>
            <a:lvl3pPr marL="3026755" indent="0">
              <a:buNone/>
              <a:defRPr sz="7944"/>
            </a:lvl3pPr>
            <a:lvl4pPr marL="4540133" indent="0">
              <a:buNone/>
              <a:defRPr sz="6620"/>
            </a:lvl4pPr>
            <a:lvl5pPr marL="6053511" indent="0">
              <a:buNone/>
              <a:defRPr sz="6620"/>
            </a:lvl5pPr>
            <a:lvl6pPr marL="7566889" indent="0">
              <a:buNone/>
              <a:defRPr sz="6620"/>
            </a:lvl6pPr>
            <a:lvl7pPr marL="9080266" indent="0">
              <a:buNone/>
              <a:defRPr sz="6620"/>
            </a:lvl7pPr>
            <a:lvl8pPr marL="10593644" indent="0">
              <a:buNone/>
              <a:defRPr sz="6620"/>
            </a:lvl8pPr>
            <a:lvl9pPr marL="12107022" indent="0">
              <a:buNone/>
              <a:defRPr sz="6620"/>
            </a:lvl9pPr>
          </a:lstStyle>
          <a:p>
            <a:r>
              <a:rPr lang="en-US"/>
              <a:t>Click icon to add picture</a:t>
            </a:r>
            <a:endParaRPr lang="en-US" dirty="0"/>
          </a:p>
        </p:txBody>
      </p:sp>
      <p:sp>
        <p:nvSpPr>
          <p:cNvPr id="4" name="Text Placeholder 3"/>
          <p:cNvSpPr>
            <a:spLocks noGrp="1"/>
          </p:cNvSpPr>
          <p:nvPr>
            <p:ph type="body" sz="half" idx="2"/>
          </p:nvPr>
        </p:nvSpPr>
        <p:spPr>
          <a:xfrm>
            <a:off x="2084817" y="12838271"/>
            <a:ext cx="9761984" cy="23784486"/>
          </a:xfrm>
        </p:spPr>
        <p:txBody>
          <a:bodyPr/>
          <a:lstStyle>
            <a:lvl1pPr marL="0" indent="0">
              <a:buNone/>
              <a:defRPr sz="5296"/>
            </a:lvl1pPr>
            <a:lvl2pPr marL="1513378" indent="0">
              <a:buNone/>
              <a:defRPr sz="4634"/>
            </a:lvl2pPr>
            <a:lvl3pPr marL="3026755" indent="0">
              <a:buNone/>
              <a:defRPr sz="3972"/>
            </a:lvl3pPr>
            <a:lvl4pPr marL="4540133" indent="0">
              <a:buNone/>
              <a:defRPr sz="3310"/>
            </a:lvl4pPr>
            <a:lvl5pPr marL="6053511" indent="0">
              <a:buNone/>
              <a:defRPr sz="3310"/>
            </a:lvl5pPr>
            <a:lvl6pPr marL="7566889" indent="0">
              <a:buNone/>
              <a:defRPr sz="3310"/>
            </a:lvl6pPr>
            <a:lvl7pPr marL="9080266" indent="0">
              <a:buNone/>
              <a:defRPr sz="3310"/>
            </a:lvl7pPr>
            <a:lvl8pPr marL="10593644" indent="0">
              <a:buNone/>
              <a:defRPr sz="3310"/>
            </a:lvl8pPr>
            <a:lvl9pPr marL="12107022" indent="0">
              <a:buNone/>
              <a:defRPr sz="3310"/>
            </a:lvl9pPr>
          </a:lstStyle>
          <a:p>
            <a:pPr lvl="0"/>
            <a:r>
              <a:rPr lang="en-US"/>
              <a:t>Click to edit Master text styles</a:t>
            </a:r>
          </a:p>
        </p:txBody>
      </p:sp>
      <p:sp>
        <p:nvSpPr>
          <p:cNvPr id="5" name="Date Placeholder 4"/>
          <p:cNvSpPr>
            <a:spLocks noGrp="1"/>
          </p:cNvSpPr>
          <p:nvPr>
            <p:ph type="dt" sz="half" idx="10"/>
          </p:nvPr>
        </p:nvSpPr>
        <p:spPr/>
        <p:txBody>
          <a:bodyPr/>
          <a:lstStyle/>
          <a:p>
            <a:fld id="{57ABCF4E-F746-4EFC-9BD7-504D238103DE}"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08951-3C25-4AA2-99B4-452D36785FE8}" type="slidenum">
              <a:rPr lang="en-US" smtClean="0"/>
              <a:t>‹#›</a:t>
            </a:fld>
            <a:endParaRPr lang="en-US"/>
          </a:p>
        </p:txBody>
      </p:sp>
    </p:spTree>
    <p:extLst>
      <p:ext uri="{BB962C8B-B14F-4D97-AF65-F5344CB8AC3E}">
        <p14:creationId xmlns:p14="http://schemas.microsoft.com/office/powerpoint/2010/main" val="316851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0875" y="2278406"/>
            <a:ext cx="26105525" cy="82715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0875" y="11391985"/>
            <a:ext cx="26105525" cy="271525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0875" y="39663928"/>
            <a:ext cx="6810137" cy="2278397"/>
          </a:xfrm>
          <a:prstGeom prst="rect">
            <a:avLst/>
          </a:prstGeom>
        </p:spPr>
        <p:txBody>
          <a:bodyPr vert="horz" lIns="91440" tIns="45720" rIns="91440" bIns="45720" rtlCol="0" anchor="ctr"/>
          <a:lstStyle>
            <a:lvl1pPr algn="l">
              <a:defRPr sz="3972">
                <a:solidFill>
                  <a:schemeClr val="tx1">
                    <a:tint val="82000"/>
                  </a:schemeClr>
                </a:solidFill>
              </a:defRPr>
            </a:lvl1pPr>
          </a:lstStyle>
          <a:p>
            <a:fld id="{57ABCF4E-F746-4EFC-9BD7-504D238103DE}" type="datetimeFigureOut">
              <a:rPr lang="en-US" smtClean="0"/>
              <a:t>7/30/2025</a:t>
            </a:fld>
            <a:endParaRPr lang="en-US"/>
          </a:p>
        </p:txBody>
      </p:sp>
      <p:sp>
        <p:nvSpPr>
          <p:cNvPr id="5" name="Footer Placeholder 4"/>
          <p:cNvSpPr>
            <a:spLocks noGrp="1"/>
          </p:cNvSpPr>
          <p:nvPr>
            <p:ph type="ftr" sz="quarter" idx="3"/>
          </p:nvPr>
        </p:nvSpPr>
        <p:spPr>
          <a:xfrm>
            <a:off x="10026035" y="39663928"/>
            <a:ext cx="10215205" cy="2278397"/>
          </a:xfrm>
          <a:prstGeom prst="rect">
            <a:avLst/>
          </a:prstGeom>
        </p:spPr>
        <p:txBody>
          <a:bodyPr vert="horz" lIns="91440" tIns="45720" rIns="91440" bIns="45720" rtlCol="0" anchor="ctr"/>
          <a:lstStyle>
            <a:lvl1pPr algn="ctr">
              <a:defRPr sz="3972">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21376263" y="39663928"/>
            <a:ext cx="6810137" cy="2278397"/>
          </a:xfrm>
          <a:prstGeom prst="rect">
            <a:avLst/>
          </a:prstGeom>
        </p:spPr>
        <p:txBody>
          <a:bodyPr vert="horz" lIns="91440" tIns="45720" rIns="91440" bIns="45720" rtlCol="0" anchor="ctr"/>
          <a:lstStyle>
            <a:lvl1pPr algn="r">
              <a:defRPr sz="3972">
                <a:solidFill>
                  <a:schemeClr val="tx1">
                    <a:tint val="82000"/>
                  </a:schemeClr>
                </a:solidFill>
              </a:defRPr>
            </a:lvl1pPr>
          </a:lstStyle>
          <a:p>
            <a:fld id="{19E08951-3C25-4AA2-99B4-452D36785FE8}" type="slidenum">
              <a:rPr lang="en-US" smtClean="0"/>
              <a:t>‹#›</a:t>
            </a:fld>
            <a:endParaRPr lang="en-US"/>
          </a:p>
        </p:txBody>
      </p:sp>
    </p:spTree>
    <p:extLst>
      <p:ext uri="{BB962C8B-B14F-4D97-AF65-F5344CB8AC3E}">
        <p14:creationId xmlns:p14="http://schemas.microsoft.com/office/powerpoint/2010/main" val="2987006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6755" rtl="0" eaLnBrk="1" latinLnBrk="0" hangingPunct="1">
        <a:lnSpc>
          <a:spcPct val="90000"/>
        </a:lnSpc>
        <a:spcBef>
          <a:spcPct val="0"/>
        </a:spcBef>
        <a:buNone/>
        <a:defRPr sz="14564" kern="1200">
          <a:solidFill>
            <a:schemeClr val="tx1"/>
          </a:solidFill>
          <a:latin typeface="+mj-lt"/>
          <a:ea typeface="+mj-ea"/>
          <a:cs typeface="+mj-cs"/>
        </a:defRPr>
      </a:lvl1pPr>
    </p:titleStyle>
    <p:bodyStyle>
      <a:lvl1pPr marL="756689" indent="-756689" algn="l" defTabSz="3026755" rtl="0" eaLnBrk="1" latinLnBrk="0" hangingPunct="1">
        <a:lnSpc>
          <a:spcPct val="90000"/>
        </a:lnSpc>
        <a:spcBef>
          <a:spcPts val="3310"/>
        </a:spcBef>
        <a:buFont typeface="Arial" panose="020B0604020202020204" pitchFamily="34" charset="0"/>
        <a:buChar char="•"/>
        <a:defRPr sz="9268" kern="1200">
          <a:solidFill>
            <a:schemeClr val="tx1"/>
          </a:solidFill>
          <a:latin typeface="+mn-lt"/>
          <a:ea typeface="+mn-ea"/>
          <a:cs typeface="+mn-cs"/>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p:bodyStyle>
    <p:otherStyle>
      <a:defPPr>
        <a:defRPr lang="en-US"/>
      </a:defPPr>
      <a:lvl1pPr marL="0" algn="l" defTabSz="3026755" rtl="0" eaLnBrk="1" latinLnBrk="0" hangingPunct="1">
        <a:defRPr sz="5958" kern="1200">
          <a:solidFill>
            <a:schemeClr val="tx1"/>
          </a:solidFill>
          <a:latin typeface="+mn-lt"/>
          <a:ea typeface="+mn-ea"/>
          <a:cs typeface="+mn-cs"/>
        </a:defRPr>
      </a:lvl1pPr>
      <a:lvl2pPr marL="1513378" algn="l" defTabSz="3026755" rtl="0" eaLnBrk="1" latinLnBrk="0" hangingPunct="1">
        <a:defRPr sz="5958" kern="1200">
          <a:solidFill>
            <a:schemeClr val="tx1"/>
          </a:solidFill>
          <a:latin typeface="+mn-lt"/>
          <a:ea typeface="+mn-ea"/>
          <a:cs typeface="+mn-cs"/>
        </a:defRPr>
      </a:lvl2pPr>
      <a:lvl3pPr marL="3026755" algn="l" defTabSz="3026755" rtl="0" eaLnBrk="1" latinLnBrk="0" hangingPunct="1">
        <a:defRPr sz="5958" kern="1200">
          <a:solidFill>
            <a:schemeClr val="tx1"/>
          </a:solidFill>
          <a:latin typeface="+mn-lt"/>
          <a:ea typeface="+mn-ea"/>
          <a:cs typeface="+mn-cs"/>
        </a:defRPr>
      </a:lvl3pPr>
      <a:lvl4pPr marL="4540133" algn="l" defTabSz="3026755" rtl="0" eaLnBrk="1" latinLnBrk="0" hangingPunct="1">
        <a:defRPr sz="5958" kern="1200">
          <a:solidFill>
            <a:schemeClr val="tx1"/>
          </a:solidFill>
          <a:latin typeface="+mn-lt"/>
          <a:ea typeface="+mn-ea"/>
          <a:cs typeface="+mn-cs"/>
        </a:defRPr>
      </a:lvl4pPr>
      <a:lvl5pPr marL="6053511" algn="l" defTabSz="3026755" rtl="0" eaLnBrk="1" latinLnBrk="0" hangingPunct="1">
        <a:defRPr sz="5958" kern="1200">
          <a:solidFill>
            <a:schemeClr val="tx1"/>
          </a:solidFill>
          <a:latin typeface="+mn-lt"/>
          <a:ea typeface="+mn-ea"/>
          <a:cs typeface="+mn-cs"/>
        </a:defRPr>
      </a:lvl5pPr>
      <a:lvl6pPr marL="7566889" algn="l" defTabSz="3026755" rtl="0" eaLnBrk="1" latinLnBrk="0" hangingPunct="1">
        <a:defRPr sz="5958" kern="1200">
          <a:solidFill>
            <a:schemeClr val="tx1"/>
          </a:solidFill>
          <a:latin typeface="+mn-lt"/>
          <a:ea typeface="+mn-ea"/>
          <a:cs typeface="+mn-cs"/>
        </a:defRPr>
      </a:lvl6pPr>
      <a:lvl7pPr marL="9080266" algn="l" defTabSz="3026755" rtl="0" eaLnBrk="1" latinLnBrk="0" hangingPunct="1">
        <a:defRPr sz="5958" kern="1200">
          <a:solidFill>
            <a:schemeClr val="tx1"/>
          </a:solidFill>
          <a:latin typeface="+mn-lt"/>
          <a:ea typeface="+mn-ea"/>
          <a:cs typeface="+mn-cs"/>
        </a:defRPr>
      </a:lvl7pPr>
      <a:lvl8pPr marL="10593644" algn="l" defTabSz="3026755" rtl="0" eaLnBrk="1" latinLnBrk="0" hangingPunct="1">
        <a:defRPr sz="5958" kern="1200">
          <a:solidFill>
            <a:schemeClr val="tx1"/>
          </a:solidFill>
          <a:latin typeface="+mn-lt"/>
          <a:ea typeface="+mn-ea"/>
          <a:cs typeface="+mn-cs"/>
        </a:defRPr>
      </a:lvl8pPr>
      <a:lvl9pPr marL="12107022" algn="l" defTabSz="3026755" rtl="0" eaLnBrk="1" latinLnBrk="0" hangingPunct="1">
        <a:defRPr sz="59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QuickStyle" Target="../diagrams/quickStyle1.xml"/><Relationship Id="rId5" Type="http://schemas.openxmlformats.org/officeDocument/2006/relationships/image" Target="../media/image4.png"/><Relationship Id="rId15" Type="http://schemas.openxmlformats.org/officeDocument/2006/relationships/image" Target="../media/image8.png"/><Relationship Id="rId10" Type="http://schemas.openxmlformats.org/officeDocument/2006/relationships/diagramLayout" Target="../diagrams/layout1.xml"/><Relationship Id="rId4" Type="http://schemas.openxmlformats.org/officeDocument/2006/relationships/image" Target="../media/image3.jpeg"/><Relationship Id="rId9" Type="http://schemas.openxmlformats.org/officeDocument/2006/relationships/diagramData" Target="../diagrams/data1.xml"/><Relationship Id="rId14" Type="http://schemas.openxmlformats.org/officeDocument/2006/relationships/hyperlink" Target="https://www.nioz.nl/en/facilities/national-marine-facilities/replacement-national-marine-research-facilities/replacement-rv-pelagia/news-rv-anna-weber-van-bos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lide">
            <a:extLst>
              <a:ext uri="{FF2B5EF4-FFF2-40B4-BE49-F238E27FC236}">
                <a16:creationId xmlns:a16="http://schemas.microsoft.com/office/drawing/2014/main" id="{F2EBB694-9746-105E-172A-DFADEF373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3636" y="20479991"/>
            <a:ext cx="13128834" cy="75572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white circle with blue text&#10;&#10;AI-generated content may be incorrect.">
            <a:extLst>
              <a:ext uri="{FF2B5EF4-FFF2-40B4-BE49-F238E27FC236}">
                <a16:creationId xmlns:a16="http://schemas.microsoft.com/office/drawing/2014/main" id="{16BACFAD-7171-0435-B9FD-61A2CF331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30267275" cy="6305682"/>
          </a:xfrm>
          <a:prstGeom prst="rect">
            <a:avLst/>
          </a:prstGeom>
        </p:spPr>
      </p:pic>
      <p:pic>
        <p:nvPicPr>
          <p:cNvPr id="10" name="Afbeelding 7">
            <a:extLst>
              <a:ext uri="{FF2B5EF4-FFF2-40B4-BE49-F238E27FC236}">
                <a16:creationId xmlns:a16="http://schemas.microsoft.com/office/drawing/2014/main" id="{F33BB0BB-C92D-8460-7874-138A0AA0D2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76834" y="38948843"/>
            <a:ext cx="2189832" cy="3545975"/>
          </a:xfrm>
          <a:prstGeom prst="rect">
            <a:avLst/>
          </a:prstGeom>
        </p:spPr>
      </p:pic>
      <p:pic>
        <p:nvPicPr>
          <p:cNvPr id="11" name="Picture 10" descr="A blue text with a white background&#10;&#10;Description automatically generated">
            <a:extLst>
              <a:ext uri="{FF2B5EF4-FFF2-40B4-BE49-F238E27FC236}">
                <a16:creationId xmlns:a16="http://schemas.microsoft.com/office/drawing/2014/main" id="{011FD0A2-8E68-DF54-05B9-EF417C946B7D}"/>
              </a:ext>
            </a:extLst>
          </p:cNvPr>
          <p:cNvPicPr>
            <a:picLocks noChangeAspect="1"/>
          </p:cNvPicPr>
          <p:nvPr/>
        </p:nvPicPr>
        <p:blipFill>
          <a:blip r:embed="rId5"/>
          <a:stretch>
            <a:fillRect/>
          </a:stretch>
        </p:blipFill>
        <p:spPr>
          <a:xfrm>
            <a:off x="16603028" y="40890391"/>
            <a:ext cx="4295911" cy="1458488"/>
          </a:xfrm>
          <a:prstGeom prst="rect">
            <a:avLst/>
          </a:prstGeom>
        </p:spPr>
      </p:pic>
      <p:sp>
        <p:nvSpPr>
          <p:cNvPr id="14" name="TextBox 13">
            <a:extLst>
              <a:ext uri="{FF2B5EF4-FFF2-40B4-BE49-F238E27FC236}">
                <a16:creationId xmlns:a16="http://schemas.microsoft.com/office/drawing/2014/main" id="{F585FC30-2DEF-A4E1-53A0-60B76C14401B}"/>
              </a:ext>
            </a:extLst>
          </p:cNvPr>
          <p:cNvSpPr txBox="1"/>
          <p:nvPr/>
        </p:nvSpPr>
        <p:spPr>
          <a:xfrm>
            <a:off x="126861" y="1460346"/>
            <a:ext cx="13861242" cy="4154984"/>
          </a:xfrm>
          <a:prstGeom prst="rect">
            <a:avLst/>
          </a:prstGeom>
          <a:noFill/>
        </p:spPr>
        <p:txBody>
          <a:bodyPr wrap="square" rtlCol="0">
            <a:spAutoFit/>
          </a:bodyPr>
          <a:lstStyle/>
          <a:p>
            <a:r>
              <a:rPr lang="en-US" sz="8000" b="1" i="1" dirty="0">
                <a:solidFill>
                  <a:schemeClr val="bg1"/>
                </a:solidFill>
              </a:rPr>
              <a:t>RV Anna Weber -van Bosse</a:t>
            </a:r>
          </a:p>
          <a:p>
            <a:endParaRPr lang="en-US" sz="8800" b="1" dirty="0"/>
          </a:p>
          <a:p>
            <a:endParaRPr lang="en-US" sz="9600" b="1" dirty="0"/>
          </a:p>
        </p:txBody>
      </p:sp>
      <p:pic>
        <p:nvPicPr>
          <p:cNvPr id="5" name="Picture 4" descr="A logo with blue and yellow text&#10;&#10;AI-generated content may be incorrect.">
            <a:extLst>
              <a:ext uri="{FF2B5EF4-FFF2-40B4-BE49-F238E27FC236}">
                <a16:creationId xmlns:a16="http://schemas.microsoft.com/office/drawing/2014/main" id="{136C0942-0886-2A14-A807-87D91EE1C5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22506" y="38659422"/>
            <a:ext cx="3239964" cy="3835396"/>
          </a:xfrm>
          <a:prstGeom prst="rect">
            <a:avLst/>
          </a:prstGeom>
        </p:spPr>
      </p:pic>
      <p:pic>
        <p:nvPicPr>
          <p:cNvPr id="16" name="Picture 15" descr="A large ship in a dock&#10;&#10;AI-generated content may be incorrect.">
            <a:extLst>
              <a:ext uri="{FF2B5EF4-FFF2-40B4-BE49-F238E27FC236}">
                <a16:creationId xmlns:a16="http://schemas.microsoft.com/office/drawing/2014/main" id="{6663F712-408B-4850-2C10-C06328B7F8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6782" y="9112009"/>
            <a:ext cx="10874939" cy="7249959"/>
          </a:xfrm>
          <a:prstGeom prst="rect">
            <a:avLst/>
          </a:prstGeom>
        </p:spPr>
      </p:pic>
      <p:sp>
        <p:nvSpPr>
          <p:cNvPr id="20" name="TextBox 19">
            <a:extLst>
              <a:ext uri="{FF2B5EF4-FFF2-40B4-BE49-F238E27FC236}">
                <a16:creationId xmlns:a16="http://schemas.microsoft.com/office/drawing/2014/main" id="{79D0065D-D18D-0889-9B2A-F4A4312BF048}"/>
              </a:ext>
            </a:extLst>
          </p:cNvPr>
          <p:cNvSpPr txBox="1"/>
          <p:nvPr/>
        </p:nvSpPr>
        <p:spPr>
          <a:xfrm>
            <a:off x="1018038" y="16727879"/>
            <a:ext cx="13174663" cy="15241563"/>
          </a:xfrm>
          <a:prstGeom prst="rect">
            <a:avLst/>
          </a:prstGeom>
          <a:noFill/>
          <a:ln w="38100">
            <a:solidFill>
              <a:schemeClr val="tx1"/>
            </a:solidFill>
          </a:ln>
        </p:spPr>
        <p:txBody>
          <a:bodyPr wrap="square" lIns="180000" tIns="180000" rIns="180000" bIns="180000" rtlCol="0">
            <a:spAutoFit/>
          </a:bodyPr>
          <a:lstStyle/>
          <a:p>
            <a:pPr>
              <a:lnSpc>
                <a:spcPct val="150000"/>
              </a:lnSpc>
            </a:pPr>
            <a:r>
              <a:rPr lang="en-IE" sz="3600" b="1" dirty="0">
                <a:latin typeface="+mj-lt"/>
                <a:cs typeface="Arial" panose="020B0604020202020204" pitchFamily="34" charset="0"/>
              </a:rPr>
              <a:t>Energy Consumption</a:t>
            </a:r>
            <a:endParaRPr lang="en-IE" sz="3600" b="1" i="1" dirty="0">
              <a:latin typeface="+mj-lt"/>
              <a:cs typeface="Arial" panose="020B0604020202020204" pitchFamily="34" charset="0"/>
            </a:endParaRPr>
          </a:p>
          <a:p>
            <a:pPr>
              <a:lnSpc>
                <a:spcPct val="150000"/>
              </a:lnSpc>
            </a:pPr>
            <a:r>
              <a:rPr lang="en-US" sz="3600" dirty="0">
                <a:latin typeface="+mj-lt"/>
                <a:cs typeface="Arial" panose="020B0604020202020204" pitchFamily="34" charset="0"/>
              </a:rPr>
              <a:t>To reduce the impact of our ship operations on the environment, most attention is paid to optimizing the entire energy generation, storage, and consumption. Since most of the energy consumed still finds its origin in fossil fuel, consumption should be optimized and with that minimized.</a:t>
            </a:r>
          </a:p>
          <a:p>
            <a:pPr>
              <a:lnSpc>
                <a:spcPct val="150000"/>
              </a:lnSpc>
            </a:pPr>
            <a:endParaRPr lang="en-US" sz="3600" dirty="0">
              <a:latin typeface="+mj-lt"/>
              <a:cs typeface="Arial" panose="020B0604020202020204" pitchFamily="34" charset="0"/>
            </a:endParaRPr>
          </a:p>
          <a:p>
            <a:pPr>
              <a:lnSpc>
                <a:spcPct val="150000"/>
              </a:lnSpc>
            </a:pPr>
            <a:r>
              <a:rPr lang="en-US" sz="3600" b="1" i="1" dirty="0">
                <a:latin typeface="+mj-lt"/>
                <a:cs typeface="Arial" panose="020B0604020202020204" pitchFamily="34" charset="0"/>
              </a:rPr>
              <a:t>Specific items applied for this:</a:t>
            </a:r>
          </a:p>
          <a:p>
            <a:pPr marL="571500" indent="-571500">
              <a:lnSpc>
                <a:spcPct val="150000"/>
              </a:lnSpc>
              <a:buFont typeface="Arial" panose="020B0604020202020204" pitchFamily="34" charset="0"/>
              <a:buChar char="•"/>
            </a:pPr>
            <a:r>
              <a:rPr lang="en-US" sz="3600" dirty="0">
                <a:latin typeface="+mj-lt"/>
                <a:cs typeface="Arial" panose="020B0604020202020204" pitchFamily="34" charset="0"/>
              </a:rPr>
              <a:t>installed battery pack to deliver to or extract from the system, to have less simultaneous running hours of both generator sets, and to have the running hours on average closer to the optimum performance of the generator sets with a smaller standard deviation</a:t>
            </a:r>
          </a:p>
          <a:p>
            <a:pPr marL="571500" indent="-571500">
              <a:lnSpc>
                <a:spcPct val="150000"/>
              </a:lnSpc>
              <a:buFont typeface="Arial" panose="020B0604020202020204" pitchFamily="34" charset="0"/>
              <a:buChar char="•"/>
            </a:pPr>
            <a:r>
              <a:rPr lang="en-US" sz="3600" dirty="0">
                <a:latin typeface="+mj-lt"/>
                <a:cs typeface="Arial" panose="020B0604020202020204" pitchFamily="34" charset="0"/>
              </a:rPr>
              <a:t>heat recovery from:</a:t>
            </a:r>
          </a:p>
          <a:p>
            <a:pPr marL="1028700" lvl="1" indent="-571500">
              <a:lnSpc>
                <a:spcPct val="150000"/>
              </a:lnSpc>
              <a:buFont typeface="Arial" panose="020B0604020202020204" pitchFamily="34" charset="0"/>
              <a:buChar char="•"/>
            </a:pPr>
            <a:r>
              <a:rPr lang="en-US" sz="3600" dirty="0">
                <a:latin typeface="+mj-lt"/>
                <a:cs typeface="Arial" panose="020B0604020202020204" pitchFamily="34" charset="0"/>
              </a:rPr>
              <a:t>Cooling waters</a:t>
            </a:r>
          </a:p>
          <a:p>
            <a:pPr marL="1028700" lvl="1" indent="-571500">
              <a:lnSpc>
                <a:spcPct val="150000"/>
              </a:lnSpc>
              <a:buFont typeface="Arial" panose="020B0604020202020204" pitchFamily="34" charset="0"/>
              <a:buChar char="•"/>
            </a:pPr>
            <a:r>
              <a:rPr lang="en-US" sz="3600" dirty="0">
                <a:latin typeface="+mj-lt"/>
                <a:cs typeface="Arial" panose="020B0604020202020204" pitchFamily="34" charset="0"/>
              </a:rPr>
              <a:t>HVAC system</a:t>
            </a:r>
          </a:p>
          <a:p>
            <a:pPr marL="571500" indent="-571500">
              <a:lnSpc>
                <a:spcPct val="150000"/>
              </a:lnSpc>
              <a:buFont typeface="Arial" panose="020B0604020202020204" pitchFamily="34" charset="0"/>
              <a:buChar char="•"/>
            </a:pPr>
            <a:r>
              <a:rPr lang="en-US" sz="3600" dirty="0">
                <a:latin typeface="+mj-lt"/>
                <a:cs typeface="Arial" panose="020B0604020202020204" pitchFamily="34" charset="0"/>
              </a:rPr>
              <a:t>Solar panels to generate renewable energy</a:t>
            </a:r>
          </a:p>
          <a:p>
            <a:pPr marL="571500" indent="-571500">
              <a:lnSpc>
                <a:spcPct val="150000"/>
              </a:lnSpc>
              <a:buFont typeface="Arial" panose="020B0604020202020204" pitchFamily="34" charset="0"/>
              <a:buChar char="•"/>
            </a:pPr>
            <a:r>
              <a:rPr lang="en-US" sz="3600" dirty="0">
                <a:latin typeface="+mj-lt"/>
                <a:cs typeface="Arial" panose="020B0604020202020204" pitchFamily="34" charset="0"/>
              </a:rPr>
              <a:t>High isolation windows to reduce AC use</a:t>
            </a:r>
          </a:p>
        </p:txBody>
      </p:sp>
      <p:graphicFrame>
        <p:nvGraphicFramePr>
          <p:cNvPr id="21" name="Table 20">
            <a:extLst>
              <a:ext uri="{FF2B5EF4-FFF2-40B4-BE49-F238E27FC236}">
                <a16:creationId xmlns:a16="http://schemas.microsoft.com/office/drawing/2014/main" id="{BF23B229-AC2C-7278-7D34-73BDCFA42647}"/>
              </a:ext>
            </a:extLst>
          </p:cNvPr>
          <p:cNvGraphicFramePr>
            <a:graphicFrameLocks noGrp="1"/>
          </p:cNvGraphicFramePr>
          <p:nvPr>
            <p:extLst>
              <p:ext uri="{D42A27DB-BD31-4B8C-83A1-F6EECF244321}">
                <p14:modId xmlns:p14="http://schemas.microsoft.com/office/powerpoint/2010/main" val="2508332906"/>
              </p:ext>
            </p:extLst>
          </p:nvPr>
        </p:nvGraphicFramePr>
        <p:xfrm>
          <a:off x="15184280" y="8220173"/>
          <a:ext cx="13128834" cy="8815879"/>
        </p:xfrm>
        <a:graphic>
          <a:graphicData uri="http://schemas.openxmlformats.org/drawingml/2006/table">
            <a:tbl>
              <a:tblPr firstRow="1" bandRow="1">
                <a:tableStyleId>{6E25E649-3F16-4E02-A733-19D2CDBF48F0}</a:tableStyleId>
              </a:tblPr>
              <a:tblGrid>
                <a:gridCol w="5480562">
                  <a:extLst>
                    <a:ext uri="{9D8B030D-6E8A-4147-A177-3AD203B41FA5}">
                      <a16:colId xmlns:a16="http://schemas.microsoft.com/office/drawing/2014/main" val="598334650"/>
                    </a:ext>
                  </a:extLst>
                </a:gridCol>
                <a:gridCol w="7648272">
                  <a:extLst>
                    <a:ext uri="{9D8B030D-6E8A-4147-A177-3AD203B41FA5}">
                      <a16:colId xmlns:a16="http://schemas.microsoft.com/office/drawing/2014/main" val="1641874702"/>
                    </a:ext>
                  </a:extLst>
                </a:gridCol>
              </a:tblGrid>
              <a:tr h="0">
                <a:tc gridSpan="2">
                  <a:txBody>
                    <a:bodyPr/>
                    <a:lstStyle/>
                    <a:p>
                      <a:pPr algn="l"/>
                      <a:r>
                        <a:rPr lang="en-IE" sz="4000" dirty="0"/>
                        <a:t>General</a:t>
                      </a:r>
                      <a:r>
                        <a:rPr lang="en-IE" sz="4000" baseline="0" dirty="0"/>
                        <a:t> </a:t>
                      </a:r>
                      <a:r>
                        <a:rPr lang="en-IE" sz="4000" dirty="0"/>
                        <a:t>Specifications</a:t>
                      </a:r>
                      <a:endParaRPr lang="en-IE" sz="4000" dirty="0">
                        <a:latin typeface="+mj-lt"/>
                        <a:cs typeface="Arial" panose="020B0604020202020204" pitchFamily="34" charset="0"/>
                      </a:endParaRPr>
                    </a:p>
                  </a:txBody>
                  <a:tcPr marL="180000" marR="44705" marT="22353" marB="22353" anchor="ctr"/>
                </a:tc>
                <a:tc hMerge="1">
                  <a:txBody>
                    <a:bodyPr/>
                    <a:lstStyle/>
                    <a:p>
                      <a:pPr algn="l"/>
                      <a:endParaRPr lang="en-IE" dirty="0"/>
                    </a:p>
                  </a:txBody>
                  <a:tcPr/>
                </a:tc>
                <a:extLst>
                  <a:ext uri="{0D108BD9-81ED-4DB2-BD59-A6C34878D82A}">
                    <a16:rowId xmlns:a16="http://schemas.microsoft.com/office/drawing/2014/main" val="2185556431"/>
                  </a:ext>
                </a:extLst>
              </a:tr>
              <a:tr h="1139492">
                <a:tc>
                  <a:txBody>
                    <a:bodyPr/>
                    <a:lstStyle/>
                    <a:p>
                      <a:pPr algn="l"/>
                      <a:r>
                        <a:rPr lang="en-IE" sz="3600" b="1" dirty="0"/>
                        <a:t>Length</a:t>
                      </a:r>
                      <a:endParaRPr lang="en-IE" sz="3600" b="1" dirty="0">
                        <a:latin typeface="+mj-lt"/>
                        <a:cs typeface="Arial" panose="020B0604020202020204" pitchFamily="34" charset="0"/>
                      </a:endParaRPr>
                    </a:p>
                  </a:txBody>
                  <a:tcPr marL="180000" marR="44705" marT="22353" marB="22353" anchor="ctr"/>
                </a:tc>
                <a:tc>
                  <a:txBody>
                    <a:bodyPr/>
                    <a:lstStyle/>
                    <a:p>
                      <a:pPr algn="l"/>
                      <a:r>
                        <a:rPr lang="en-IE" sz="3600" b="0" dirty="0"/>
                        <a:t>79.9 m</a:t>
                      </a:r>
                      <a:endParaRPr lang="en-IE" sz="3600" b="0" dirty="0">
                        <a:latin typeface="+mj-lt"/>
                        <a:cs typeface="Arial" panose="020B0604020202020204" pitchFamily="34" charset="0"/>
                      </a:endParaRPr>
                    </a:p>
                  </a:txBody>
                  <a:tcPr marL="180000" marR="44705" marT="22353" marB="22353" anchor="ctr"/>
                </a:tc>
                <a:extLst>
                  <a:ext uri="{0D108BD9-81ED-4DB2-BD59-A6C34878D82A}">
                    <a16:rowId xmlns:a16="http://schemas.microsoft.com/office/drawing/2014/main" val="584798219"/>
                  </a:ext>
                </a:extLst>
              </a:tr>
              <a:tr h="1139492">
                <a:tc>
                  <a:txBody>
                    <a:bodyPr/>
                    <a:lstStyle/>
                    <a:p>
                      <a:pPr algn="l"/>
                      <a:r>
                        <a:rPr lang="en-IE" sz="3600" b="1" dirty="0"/>
                        <a:t>Beam</a:t>
                      </a:r>
                      <a:endParaRPr lang="en-IE" sz="3600" b="1" dirty="0">
                        <a:latin typeface="+mj-lt"/>
                        <a:cs typeface="Arial" panose="020B0604020202020204" pitchFamily="34" charset="0"/>
                      </a:endParaRPr>
                    </a:p>
                  </a:txBody>
                  <a:tcPr marL="180000" marR="44705" marT="22353" marB="22353" anchor="ctr"/>
                </a:tc>
                <a:tc>
                  <a:txBody>
                    <a:bodyPr/>
                    <a:lstStyle/>
                    <a:p>
                      <a:pPr algn="l"/>
                      <a:r>
                        <a:rPr lang="en-IE" sz="3600" b="0" dirty="0">
                          <a:latin typeface="+mj-lt"/>
                          <a:cs typeface="Arial" panose="020B0604020202020204" pitchFamily="34" charset="0"/>
                        </a:rPr>
                        <a:t>17 m</a:t>
                      </a:r>
                    </a:p>
                  </a:txBody>
                  <a:tcPr marL="180000" marR="44705" marT="22353" marB="22353" anchor="ctr"/>
                </a:tc>
                <a:extLst>
                  <a:ext uri="{0D108BD9-81ED-4DB2-BD59-A6C34878D82A}">
                    <a16:rowId xmlns:a16="http://schemas.microsoft.com/office/drawing/2014/main" val="3235323959"/>
                  </a:ext>
                </a:extLst>
              </a:tr>
              <a:tr h="1139492">
                <a:tc>
                  <a:txBody>
                    <a:bodyPr/>
                    <a:lstStyle/>
                    <a:p>
                      <a:pPr algn="l"/>
                      <a:r>
                        <a:rPr lang="en-IE" sz="3600" b="1" dirty="0"/>
                        <a:t>Draught</a:t>
                      </a:r>
                      <a:endParaRPr lang="en-IE" sz="3600" b="1" dirty="0">
                        <a:latin typeface="+mj-lt"/>
                        <a:cs typeface="Arial" panose="020B0604020202020204" pitchFamily="34" charset="0"/>
                      </a:endParaRPr>
                    </a:p>
                  </a:txBody>
                  <a:tcPr marL="180000" marR="44705" marT="22353" marB="22353" anchor="ctr"/>
                </a:tc>
                <a:tc>
                  <a:txBody>
                    <a:bodyPr/>
                    <a:lstStyle/>
                    <a:p>
                      <a:pPr algn="l"/>
                      <a:r>
                        <a:rPr lang="en-IE" sz="3600" b="0" dirty="0">
                          <a:latin typeface="+mj-lt"/>
                          <a:cs typeface="Arial" panose="020B0604020202020204" pitchFamily="34" charset="0"/>
                        </a:rPr>
                        <a:t>5 m; 5.5 m</a:t>
                      </a:r>
                    </a:p>
                  </a:txBody>
                  <a:tcPr marL="180000" marR="44705" marT="22353" marB="22353" anchor="ctr"/>
                </a:tc>
                <a:extLst>
                  <a:ext uri="{0D108BD9-81ED-4DB2-BD59-A6C34878D82A}">
                    <a16:rowId xmlns:a16="http://schemas.microsoft.com/office/drawing/2014/main" val="553481131"/>
                  </a:ext>
                </a:extLst>
              </a:tr>
              <a:tr h="1139492">
                <a:tc>
                  <a:txBody>
                    <a:bodyPr/>
                    <a:lstStyle/>
                    <a:p>
                      <a:pPr algn="l"/>
                      <a:r>
                        <a:rPr lang="en-IE" sz="3600" b="1" dirty="0"/>
                        <a:t>Class</a:t>
                      </a:r>
                      <a:endParaRPr lang="en-IE" sz="3600" b="1" dirty="0">
                        <a:latin typeface="+mj-lt"/>
                        <a:cs typeface="Arial" panose="020B0604020202020204" pitchFamily="34" charset="0"/>
                      </a:endParaRPr>
                    </a:p>
                  </a:txBody>
                  <a:tcPr marL="180000" marR="44705" marT="22353" marB="22353" anchor="ctr"/>
                </a:tc>
                <a:tc>
                  <a:txBody>
                    <a:bodyPr/>
                    <a:lstStyle/>
                    <a:p>
                      <a:pPr algn="l"/>
                      <a:r>
                        <a:rPr lang="en-IE" sz="3600" b="0" kern="1200" dirty="0">
                          <a:solidFill>
                            <a:schemeClr val="dk1"/>
                          </a:solidFill>
                          <a:latin typeface="+mn-lt"/>
                          <a:ea typeface="+mn-ea"/>
                          <a:cs typeface="Arial" panose="020B0604020202020204" pitchFamily="34" charset="0"/>
                        </a:rPr>
                        <a:t>Special purpose RV - Ice Class IC</a:t>
                      </a:r>
                      <a:endParaRPr lang="en-IE" sz="3600" b="0" baseline="30000" dirty="0">
                        <a:latin typeface="+mj-lt"/>
                        <a:cs typeface="Arial" panose="020B0604020202020204" pitchFamily="34" charset="0"/>
                      </a:endParaRPr>
                    </a:p>
                  </a:txBody>
                  <a:tcPr marL="180000" marR="44705" marT="22353" marB="22353" anchor="ctr"/>
                </a:tc>
                <a:extLst>
                  <a:ext uri="{0D108BD9-81ED-4DB2-BD59-A6C34878D82A}">
                    <a16:rowId xmlns:a16="http://schemas.microsoft.com/office/drawing/2014/main" val="1314395151"/>
                  </a:ext>
                </a:extLst>
              </a:tr>
              <a:tr h="1324621">
                <a:tc>
                  <a:txBody>
                    <a:bodyPr/>
                    <a:lstStyle/>
                    <a:p>
                      <a:pPr algn="l"/>
                      <a:r>
                        <a:rPr lang="en-IE" sz="3600" b="1" dirty="0"/>
                        <a:t>Service speed </a:t>
                      </a:r>
                      <a:endParaRPr lang="en-IE" sz="3600" b="1" dirty="0">
                        <a:latin typeface="+mj-lt"/>
                        <a:cs typeface="Arial" panose="020B0604020202020204" pitchFamily="34" charset="0"/>
                      </a:endParaRPr>
                    </a:p>
                  </a:txBody>
                  <a:tcPr marL="180000" marR="44705" marT="22353" marB="22353" anchor="ctr"/>
                </a:tc>
                <a:tc>
                  <a:txBody>
                    <a:bodyPr/>
                    <a:lstStyle/>
                    <a:p>
                      <a:pPr algn="l"/>
                      <a:r>
                        <a:rPr lang="en-IE" sz="3600" b="0" dirty="0">
                          <a:latin typeface="+mj-lt"/>
                          <a:cs typeface="Arial" panose="020B0604020202020204" pitchFamily="34" charset="0"/>
                        </a:rPr>
                        <a:t>10 </a:t>
                      </a:r>
                      <a:r>
                        <a:rPr lang="en-IE" sz="3600" b="0" dirty="0" err="1">
                          <a:latin typeface="+mj-lt"/>
                          <a:cs typeface="Arial" panose="020B0604020202020204" pitchFamily="34" charset="0"/>
                        </a:rPr>
                        <a:t>knts</a:t>
                      </a:r>
                      <a:endParaRPr lang="en-IE" sz="3600" b="0" dirty="0">
                        <a:latin typeface="+mj-lt"/>
                        <a:cs typeface="Arial" panose="020B0604020202020204" pitchFamily="34" charset="0"/>
                      </a:endParaRPr>
                    </a:p>
                  </a:txBody>
                  <a:tcPr marL="180000" marR="44705" marT="22353" marB="22353" anchor="ctr"/>
                </a:tc>
                <a:extLst>
                  <a:ext uri="{0D108BD9-81ED-4DB2-BD59-A6C34878D82A}">
                    <a16:rowId xmlns:a16="http://schemas.microsoft.com/office/drawing/2014/main" val="1666999573"/>
                  </a:ext>
                </a:extLst>
              </a:tr>
              <a:tr h="1139492">
                <a:tc>
                  <a:txBody>
                    <a:bodyPr/>
                    <a:lstStyle/>
                    <a:p>
                      <a:pPr algn="l"/>
                      <a:r>
                        <a:rPr lang="en-IE" sz="3600" b="1" dirty="0"/>
                        <a:t>Endurance</a:t>
                      </a:r>
                      <a:endParaRPr lang="en-IE" sz="3600" b="1" dirty="0">
                        <a:latin typeface="+mj-lt"/>
                        <a:cs typeface="Arial" panose="020B0604020202020204" pitchFamily="34" charset="0"/>
                      </a:endParaRPr>
                    </a:p>
                  </a:txBody>
                  <a:tcPr marL="180000" marR="44705" marT="22353" marB="22353" anchor="ctr"/>
                </a:tc>
                <a:tc>
                  <a:txBody>
                    <a:bodyPr/>
                    <a:lstStyle/>
                    <a:p>
                      <a:pPr algn="l"/>
                      <a:r>
                        <a:rPr lang="en-IE" sz="3600" b="0" dirty="0"/>
                        <a:t> 40 days</a:t>
                      </a:r>
                      <a:endParaRPr lang="en-IE" sz="3600" b="0" dirty="0">
                        <a:latin typeface="+mj-lt"/>
                        <a:cs typeface="Arial" panose="020B0604020202020204" pitchFamily="34" charset="0"/>
                      </a:endParaRPr>
                    </a:p>
                  </a:txBody>
                  <a:tcPr marL="180000" marR="44705" marT="22353" marB="22353" anchor="ctr"/>
                </a:tc>
                <a:extLst>
                  <a:ext uri="{0D108BD9-81ED-4DB2-BD59-A6C34878D82A}">
                    <a16:rowId xmlns:a16="http://schemas.microsoft.com/office/drawing/2014/main" val="835664675"/>
                  </a:ext>
                </a:extLst>
              </a:tr>
              <a:tr h="1139492">
                <a:tc>
                  <a:txBody>
                    <a:bodyPr/>
                    <a:lstStyle/>
                    <a:p>
                      <a:pPr algn="l"/>
                      <a:r>
                        <a:rPr lang="en-IE" sz="3600" b="1" dirty="0"/>
                        <a:t>Accommodation</a:t>
                      </a:r>
                      <a:endParaRPr lang="en-IE" sz="3600" b="1" dirty="0">
                        <a:latin typeface="+mj-lt"/>
                        <a:cs typeface="Arial" panose="020B0604020202020204" pitchFamily="34" charset="0"/>
                      </a:endParaRPr>
                    </a:p>
                  </a:txBody>
                  <a:tcPr marL="180000" marR="44705" marT="22353" marB="22353" anchor="ctr"/>
                </a:tc>
                <a:tc>
                  <a:txBody>
                    <a:bodyPr/>
                    <a:lstStyle/>
                    <a:p>
                      <a:pPr algn="l"/>
                      <a:r>
                        <a:rPr lang="en-IE" sz="3600" b="0" dirty="0"/>
                        <a:t>16 crew + 30 Passengers</a:t>
                      </a:r>
                      <a:endParaRPr lang="en-IE" sz="3600" b="0" dirty="0">
                        <a:latin typeface="+mj-lt"/>
                        <a:cs typeface="Arial" panose="020B0604020202020204" pitchFamily="34" charset="0"/>
                      </a:endParaRPr>
                    </a:p>
                  </a:txBody>
                  <a:tcPr marL="180000" marR="44705" marT="22353" marB="22353" anchor="ctr"/>
                </a:tc>
                <a:extLst>
                  <a:ext uri="{0D108BD9-81ED-4DB2-BD59-A6C34878D82A}">
                    <a16:rowId xmlns:a16="http://schemas.microsoft.com/office/drawing/2014/main" val="2491425216"/>
                  </a:ext>
                </a:extLst>
              </a:tr>
            </a:tbl>
          </a:graphicData>
        </a:graphic>
      </p:graphicFrame>
      <p:sp>
        <p:nvSpPr>
          <p:cNvPr id="22" name="TextBox 21">
            <a:extLst>
              <a:ext uri="{FF2B5EF4-FFF2-40B4-BE49-F238E27FC236}">
                <a16:creationId xmlns:a16="http://schemas.microsoft.com/office/drawing/2014/main" id="{943CD74C-1700-EA26-DB5B-144681924B11}"/>
              </a:ext>
            </a:extLst>
          </p:cNvPr>
          <p:cNvSpPr txBox="1"/>
          <p:nvPr/>
        </p:nvSpPr>
        <p:spPr>
          <a:xfrm>
            <a:off x="15133636" y="27766424"/>
            <a:ext cx="13174663" cy="10255583"/>
          </a:xfrm>
          <a:prstGeom prst="rect">
            <a:avLst/>
          </a:prstGeom>
          <a:noFill/>
          <a:ln w="38100">
            <a:solidFill>
              <a:schemeClr val="tx1"/>
            </a:solidFill>
          </a:ln>
        </p:spPr>
        <p:txBody>
          <a:bodyPr wrap="square" lIns="180000" tIns="180000" rIns="180000" bIns="180000" rtlCol="0">
            <a:spAutoFit/>
          </a:bodyPr>
          <a:lstStyle/>
          <a:p>
            <a:pPr>
              <a:lnSpc>
                <a:spcPct val="150000"/>
              </a:lnSpc>
            </a:pPr>
            <a:r>
              <a:rPr lang="en-IE" sz="3600" b="1" dirty="0">
                <a:latin typeface="+mj-lt"/>
                <a:cs typeface="Arial" panose="020B0604020202020204" pitchFamily="34" charset="0"/>
              </a:rPr>
              <a:t>Emission</a:t>
            </a:r>
            <a:endParaRPr lang="en-IE" sz="3600" b="1" i="1" dirty="0">
              <a:latin typeface="+mj-lt"/>
              <a:cs typeface="Arial" panose="020B0604020202020204" pitchFamily="34" charset="0"/>
            </a:endParaRPr>
          </a:p>
          <a:p>
            <a:pPr marL="571500" indent="-571500">
              <a:lnSpc>
                <a:spcPct val="150000"/>
              </a:lnSpc>
              <a:buFont typeface="Arial" panose="020B0604020202020204" pitchFamily="34" charset="0"/>
              <a:buChar char="•"/>
            </a:pPr>
            <a:r>
              <a:rPr lang="en-US" sz="3600" dirty="0">
                <a:latin typeface="+mj-lt"/>
                <a:cs typeface="Arial" panose="020B0604020202020204" pitchFamily="34" charset="0"/>
              </a:rPr>
              <a:t>Methanol-prepared to be ready for a sustainable fuel, in which case, the emission of polluting gases and substances</a:t>
            </a:r>
          </a:p>
          <a:p>
            <a:pPr marL="571500" indent="-571500">
              <a:lnSpc>
                <a:spcPct val="150000"/>
              </a:lnSpc>
              <a:buFont typeface="Arial" panose="020B0604020202020204" pitchFamily="34" charset="0"/>
              <a:buChar char="•"/>
            </a:pPr>
            <a:r>
              <a:rPr lang="en-US" sz="3600" dirty="0">
                <a:latin typeface="+mj-lt"/>
                <a:cs typeface="Arial" panose="020B0604020202020204" pitchFamily="34" charset="0"/>
              </a:rPr>
              <a:t>DPF in the exhaust system to filter the soot</a:t>
            </a:r>
          </a:p>
          <a:p>
            <a:pPr>
              <a:lnSpc>
                <a:spcPct val="150000"/>
              </a:lnSpc>
            </a:pPr>
            <a:r>
              <a:rPr lang="en-IE" sz="3600" b="1" dirty="0">
                <a:latin typeface="+mj-lt"/>
                <a:cs typeface="Arial" panose="020B0604020202020204" pitchFamily="34" charset="0"/>
              </a:rPr>
              <a:t>Challenges for methanol</a:t>
            </a:r>
          </a:p>
          <a:p>
            <a:pPr marL="571500" indent="-571500">
              <a:lnSpc>
                <a:spcPct val="150000"/>
              </a:lnSpc>
              <a:buFont typeface="Arial" panose="020B0604020202020204" pitchFamily="34" charset="0"/>
              <a:buChar char="•"/>
            </a:pPr>
            <a:r>
              <a:rPr lang="en-IE" sz="3600" dirty="0">
                <a:latin typeface="+mj-lt"/>
                <a:cs typeface="Arial" panose="020B0604020202020204" pitchFamily="34" charset="0"/>
              </a:rPr>
              <a:t>Loss of cargo space, </a:t>
            </a:r>
            <a:r>
              <a:rPr lang="en-US" sz="3600" dirty="0"/>
              <a:t>High flammability. </a:t>
            </a:r>
            <a:endParaRPr lang="en-IE" sz="3600" dirty="0">
              <a:latin typeface="+mj-lt"/>
              <a:cs typeface="Arial" panose="020B0604020202020204" pitchFamily="34" charset="0"/>
            </a:endParaRPr>
          </a:p>
          <a:p>
            <a:pPr marL="571500" indent="-571500">
              <a:lnSpc>
                <a:spcPct val="150000"/>
              </a:lnSpc>
              <a:buFont typeface="Arial" panose="020B0604020202020204" pitchFamily="34" charset="0"/>
              <a:buChar char="•"/>
            </a:pPr>
            <a:r>
              <a:rPr lang="en-US" sz="3600" dirty="0">
                <a:latin typeface="+mj-lt"/>
                <a:cs typeface="Arial" panose="020B0604020202020204" pitchFamily="34" charset="0"/>
              </a:rPr>
              <a:t>Bunkering infrastructure is still in the early stages</a:t>
            </a:r>
          </a:p>
          <a:p>
            <a:pPr marL="571500" indent="-571500">
              <a:lnSpc>
                <a:spcPct val="150000"/>
              </a:lnSpc>
              <a:buFont typeface="Arial" panose="020B0604020202020204" pitchFamily="34" charset="0"/>
              <a:buChar char="•"/>
            </a:pPr>
            <a:r>
              <a:rPr lang="en-US" sz="3600" dirty="0"/>
              <a:t>Fuel costs, still some uncertainty</a:t>
            </a:r>
            <a:endParaRPr lang="en-IE" sz="3600" dirty="0">
              <a:latin typeface="+mj-lt"/>
              <a:cs typeface="Arial" panose="020B0604020202020204" pitchFamily="34" charset="0"/>
            </a:endParaRPr>
          </a:p>
          <a:p>
            <a:pPr>
              <a:lnSpc>
                <a:spcPct val="150000"/>
              </a:lnSpc>
            </a:pPr>
            <a:r>
              <a:rPr lang="en-IE" sz="3600" b="1" dirty="0">
                <a:latin typeface="+mj-lt"/>
                <a:cs typeface="Arial" panose="020B0604020202020204" pitchFamily="34" charset="0"/>
              </a:rPr>
              <a:t>Resources</a:t>
            </a:r>
            <a:endParaRPr lang="en-IE" sz="3600" b="1" i="1" dirty="0">
              <a:latin typeface="+mj-lt"/>
              <a:cs typeface="Arial" panose="020B0604020202020204" pitchFamily="34" charset="0"/>
            </a:endParaRPr>
          </a:p>
          <a:p>
            <a:pPr>
              <a:lnSpc>
                <a:spcPct val="150000"/>
              </a:lnSpc>
            </a:pPr>
            <a:r>
              <a:rPr lang="en-US" sz="3600" dirty="0">
                <a:latin typeface="+mj-lt"/>
                <a:cs typeface="Arial" panose="020B0604020202020204" pitchFamily="34" charset="0"/>
              </a:rPr>
              <a:t>Next to optimizing energy consumption, attention is also paid to the use of resources, for example, through:</a:t>
            </a:r>
          </a:p>
          <a:p>
            <a:pPr marL="571500" indent="-571500">
              <a:lnSpc>
                <a:spcPct val="150000"/>
              </a:lnSpc>
              <a:buFont typeface="Arial" panose="020B0604020202020204" pitchFamily="34" charset="0"/>
              <a:buChar char="•"/>
            </a:pPr>
            <a:r>
              <a:rPr lang="en-US" sz="3600" dirty="0">
                <a:latin typeface="+mj-lt"/>
                <a:cs typeface="Arial" panose="020B0604020202020204" pitchFamily="34" charset="0"/>
              </a:rPr>
              <a:t>recycled plastic deck covering to save resources</a:t>
            </a:r>
          </a:p>
        </p:txBody>
      </p:sp>
      <p:pic>
        <p:nvPicPr>
          <p:cNvPr id="24" name="Picture 23" descr="A blue and white ship&#10;&#10;AI-generated content may be incorrect.">
            <a:extLst>
              <a:ext uri="{FF2B5EF4-FFF2-40B4-BE49-F238E27FC236}">
                <a16:creationId xmlns:a16="http://schemas.microsoft.com/office/drawing/2014/main" id="{80C7C66F-D496-6224-118B-C5390ED08C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426575" y="860276"/>
            <a:ext cx="9902465" cy="4093019"/>
          </a:xfrm>
          <a:prstGeom prst="rect">
            <a:avLst/>
          </a:prstGeom>
        </p:spPr>
      </p:pic>
      <p:graphicFrame>
        <p:nvGraphicFramePr>
          <p:cNvPr id="26" name="Diagram 25">
            <a:extLst>
              <a:ext uri="{FF2B5EF4-FFF2-40B4-BE49-F238E27FC236}">
                <a16:creationId xmlns:a16="http://schemas.microsoft.com/office/drawing/2014/main" id="{CFFBD08D-0049-777F-A537-638E328CC06D}"/>
              </a:ext>
            </a:extLst>
          </p:cNvPr>
          <p:cNvGraphicFramePr/>
          <p:nvPr>
            <p:extLst>
              <p:ext uri="{D42A27DB-BD31-4B8C-83A1-F6EECF244321}">
                <p14:modId xmlns:p14="http://schemas.microsoft.com/office/powerpoint/2010/main" val="2995992324"/>
              </p:ext>
            </p:extLst>
          </p:nvPr>
        </p:nvGraphicFramePr>
        <p:xfrm>
          <a:off x="15133636" y="16600265"/>
          <a:ext cx="13886397" cy="508628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8" name="TextBox 27">
            <a:extLst>
              <a:ext uri="{FF2B5EF4-FFF2-40B4-BE49-F238E27FC236}">
                <a16:creationId xmlns:a16="http://schemas.microsoft.com/office/drawing/2014/main" id="{AF03468C-C7EC-B68C-5DD2-2472CE5EB0A9}"/>
              </a:ext>
            </a:extLst>
          </p:cNvPr>
          <p:cNvSpPr txBox="1"/>
          <p:nvPr/>
        </p:nvSpPr>
        <p:spPr>
          <a:xfrm>
            <a:off x="2036782" y="41371980"/>
            <a:ext cx="10762547" cy="830997"/>
          </a:xfrm>
          <a:prstGeom prst="rect">
            <a:avLst/>
          </a:prstGeom>
          <a:noFill/>
        </p:spPr>
        <p:txBody>
          <a:bodyPr wrap="square">
            <a:spAutoFit/>
          </a:bodyPr>
          <a:lstStyle/>
          <a:p>
            <a:r>
              <a:rPr lang="en-US" sz="4800" dirty="0">
                <a:hlinkClick r:id="rId14"/>
              </a:rPr>
              <a:t>News RV Anna Weber-van Bosse - NIOZ</a:t>
            </a:r>
            <a:endParaRPr lang="en-US" sz="4800" dirty="0"/>
          </a:p>
        </p:txBody>
      </p:sp>
      <p:sp>
        <p:nvSpPr>
          <p:cNvPr id="33" name="TextBox 32">
            <a:extLst>
              <a:ext uri="{FF2B5EF4-FFF2-40B4-BE49-F238E27FC236}">
                <a16:creationId xmlns:a16="http://schemas.microsoft.com/office/drawing/2014/main" id="{D2C95881-519D-0565-FB37-542014944F45}"/>
              </a:ext>
            </a:extLst>
          </p:cNvPr>
          <p:cNvSpPr txBox="1"/>
          <p:nvPr/>
        </p:nvSpPr>
        <p:spPr>
          <a:xfrm>
            <a:off x="801927" y="37973778"/>
            <a:ext cx="15500554" cy="1850250"/>
          </a:xfrm>
          <a:prstGeom prst="rect">
            <a:avLst/>
          </a:prstGeom>
          <a:noFill/>
        </p:spPr>
        <p:txBody>
          <a:bodyPr wrap="square">
            <a:spAutoFit/>
          </a:bodyPr>
          <a:lstStyle/>
          <a:p>
            <a:pPr>
              <a:lnSpc>
                <a:spcPct val="150000"/>
              </a:lnSpc>
            </a:pPr>
            <a:r>
              <a:rPr lang="en-US" sz="4000" dirty="0">
                <a:latin typeface="+mj-lt"/>
                <a:cs typeface="Arial" panose="020B0604020202020204" pitchFamily="34" charset="0"/>
              </a:rPr>
              <a:t>Photos from the May Newsletter from the build site </a:t>
            </a:r>
          </a:p>
          <a:p>
            <a:pPr>
              <a:lnSpc>
                <a:spcPct val="150000"/>
              </a:lnSpc>
            </a:pPr>
            <a:r>
              <a:rPr lang="en-US" sz="4000" dirty="0">
                <a:latin typeface="+mj-lt"/>
                <a:cs typeface="Arial" panose="020B0604020202020204" pitchFamily="34" charset="0"/>
              </a:rPr>
              <a:t>Armon Shipyards, Vigo, Spain, May 2025 </a:t>
            </a:r>
          </a:p>
        </p:txBody>
      </p:sp>
      <p:sp>
        <p:nvSpPr>
          <p:cNvPr id="34" name="TextBox 33">
            <a:extLst>
              <a:ext uri="{FF2B5EF4-FFF2-40B4-BE49-F238E27FC236}">
                <a16:creationId xmlns:a16="http://schemas.microsoft.com/office/drawing/2014/main" id="{D61260B9-D8D0-5CB3-0835-D4B074128FB1}"/>
              </a:ext>
            </a:extLst>
          </p:cNvPr>
          <p:cNvSpPr txBox="1"/>
          <p:nvPr/>
        </p:nvSpPr>
        <p:spPr>
          <a:xfrm>
            <a:off x="4481702" y="40216661"/>
            <a:ext cx="15500554" cy="1010341"/>
          </a:xfrm>
          <a:prstGeom prst="rect">
            <a:avLst/>
          </a:prstGeom>
          <a:noFill/>
        </p:spPr>
        <p:txBody>
          <a:bodyPr wrap="square">
            <a:spAutoFit/>
          </a:bodyPr>
          <a:lstStyle/>
          <a:p>
            <a:pPr>
              <a:lnSpc>
                <a:spcPct val="150000"/>
              </a:lnSpc>
            </a:pPr>
            <a:r>
              <a:rPr lang="en-US" sz="4400" b="1" i="1" dirty="0">
                <a:solidFill>
                  <a:srgbClr val="002060"/>
                </a:solidFill>
                <a:latin typeface="+mj-lt"/>
                <a:cs typeface="Arial" panose="020B0604020202020204" pitchFamily="34" charset="0"/>
              </a:rPr>
              <a:t>Follow the project: </a:t>
            </a:r>
          </a:p>
        </p:txBody>
      </p:sp>
      <p:sp>
        <p:nvSpPr>
          <p:cNvPr id="36" name="TextBox 35">
            <a:extLst>
              <a:ext uri="{FF2B5EF4-FFF2-40B4-BE49-F238E27FC236}">
                <a16:creationId xmlns:a16="http://schemas.microsoft.com/office/drawing/2014/main" id="{A166EC23-E7DA-4E90-F03A-4F10A9441044}"/>
              </a:ext>
            </a:extLst>
          </p:cNvPr>
          <p:cNvSpPr txBox="1"/>
          <p:nvPr/>
        </p:nvSpPr>
        <p:spPr>
          <a:xfrm>
            <a:off x="273174" y="4154892"/>
            <a:ext cx="12638547" cy="3785652"/>
          </a:xfrm>
          <a:prstGeom prst="rect">
            <a:avLst/>
          </a:prstGeom>
          <a:noFill/>
        </p:spPr>
        <p:txBody>
          <a:bodyPr wrap="square">
            <a:spAutoFit/>
          </a:bodyPr>
          <a:lstStyle/>
          <a:p>
            <a:pPr algn="ctr"/>
            <a:r>
              <a:rPr lang="en-US" sz="8000" b="1" dirty="0"/>
              <a:t>The new Dutch ocean-going research vessel</a:t>
            </a:r>
          </a:p>
          <a:p>
            <a:pPr algn="ctr"/>
            <a:r>
              <a:rPr lang="en-US" sz="8000" b="1" i="1" dirty="0"/>
              <a:t>Sustainability measures </a:t>
            </a:r>
          </a:p>
        </p:txBody>
      </p:sp>
      <p:sp>
        <p:nvSpPr>
          <p:cNvPr id="37" name="Textplatzhalter 16">
            <a:extLst>
              <a:ext uri="{FF2B5EF4-FFF2-40B4-BE49-F238E27FC236}">
                <a16:creationId xmlns:a16="http://schemas.microsoft.com/office/drawing/2014/main" id="{0AF6416D-1D7D-C081-DD78-E20D13CA96D0}"/>
              </a:ext>
            </a:extLst>
          </p:cNvPr>
          <p:cNvSpPr txBox="1">
            <a:spLocks/>
          </p:cNvSpPr>
          <p:nvPr/>
        </p:nvSpPr>
        <p:spPr>
          <a:xfrm>
            <a:off x="20624833" y="5946269"/>
            <a:ext cx="8395200" cy="294145"/>
          </a:xfrm>
          <a:prstGeom prst="rect">
            <a:avLst/>
          </a:prstGeom>
        </p:spPr>
        <p:txBody>
          <a:bodyPr/>
          <a:lstStyle>
            <a:lvl1pPr marL="756689" indent="-756689" algn="l" defTabSz="3026755" rtl="0" eaLnBrk="1" latinLnBrk="0" hangingPunct="1">
              <a:lnSpc>
                <a:spcPct val="90000"/>
              </a:lnSpc>
              <a:spcBef>
                <a:spcPts val="3310"/>
              </a:spcBef>
              <a:buFont typeface="Arial" panose="020B0604020202020204" pitchFamily="34" charset="0"/>
              <a:buChar char="•"/>
              <a:defRPr sz="9268" kern="1200">
                <a:solidFill>
                  <a:schemeClr val="tx1"/>
                </a:solidFill>
                <a:latin typeface="+mn-lt"/>
                <a:ea typeface="+mn-ea"/>
                <a:cs typeface="+mn-cs"/>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a:lstStyle>
          <a:p>
            <a:pPr marL="0" indent="0" algn="ctr">
              <a:lnSpc>
                <a:spcPct val="100000"/>
              </a:lnSpc>
              <a:buNone/>
            </a:pPr>
            <a:r>
              <a:rPr lang="en-US" sz="4800" b="1" dirty="0">
                <a:solidFill>
                  <a:srgbClr val="002060"/>
                </a:solidFill>
              </a:rPr>
              <a:t>coordinatorNMF@nioz.nl </a:t>
            </a:r>
            <a:endParaRPr lang="de-NL" sz="4800" b="1" dirty="0">
              <a:solidFill>
                <a:srgbClr val="002060"/>
              </a:solidFill>
            </a:endParaRPr>
          </a:p>
        </p:txBody>
      </p:sp>
      <p:pic>
        <p:nvPicPr>
          <p:cNvPr id="6" name="Picture 5">
            <a:extLst>
              <a:ext uri="{FF2B5EF4-FFF2-40B4-BE49-F238E27FC236}">
                <a16:creationId xmlns:a16="http://schemas.microsoft.com/office/drawing/2014/main" id="{2EF38056-7E89-CFF7-75E6-11543AE86080}"/>
              </a:ext>
            </a:extLst>
          </p:cNvPr>
          <p:cNvPicPr>
            <a:picLocks noChangeAspect="1"/>
          </p:cNvPicPr>
          <p:nvPr/>
        </p:nvPicPr>
        <p:blipFill>
          <a:blip r:embed="rId15"/>
          <a:stretch>
            <a:fillRect/>
          </a:stretch>
        </p:blipFill>
        <p:spPr>
          <a:xfrm>
            <a:off x="543630" y="32777757"/>
            <a:ext cx="13861241" cy="5196021"/>
          </a:xfrm>
          <a:prstGeom prst="rect">
            <a:avLst/>
          </a:prstGeom>
        </p:spPr>
      </p:pic>
    </p:spTree>
    <p:extLst>
      <p:ext uri="{BB962C8B-B14F-4D97-AF65-F5344CB8AC3E}">
        <p14:creationId xmlns:p14="http://schemas.microsoft.com/office/powerpoint/2010/main" val="12015266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06952D2C77B142AF1C9C5ABD12E553" ma:contentTypeVersion="30" ma:contentTypeDescription="Een nieuw document maken." ma:contentTypeScope="" ma:versionID="ad9fb9139a925387c415d359576eee39">
  <xsd:schema xmlns:xsd="http://www.w3.org/2001/XMLSchema" xmlns:xs="http://www.w3.org/2001/XMLSchema" xmlns:p="http://schemas.microsoft.com/office/2006/metadata/properties" xmlns:ns2="f238bec8-4f39-4da7-9125-b584f86fa90e" xmlns:ns3="8bffda22-38bb-47ee-8c51-64045981aa66" targetNamespace="http://schemas.microsoft.com/office/2006/metadata/properties" ma:root="true" ma:fieldsID="6f08f2feb2f479643f5a3ab392e83efc" ns2:_="" ns3:_="">
    <xsd:import namespace="f238bec8-4f39-4da7-9125-b584f86fa90e"/>
    <xsd:import namespace="8bffda22-38bb-47ee-8c51-64045981aa6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Locatie" minOccurs="0"/>
                <xsd:element ref="ns2:b5999f60-dabe-4609-aafa-00e76a44c5c5CountryOrRegion" minOccurs="0"/>
                <xsd:element ref="ns2:b5999f60-dabe-4609-aafa-00e76a44c5c5State" minOccurs="0"/>
                <xsd:element ref="ns2:b5999f60-dabe-4609-aafa-00e76a44c5c5City" minOccurs="0"/>
                <xsd:element ref="ns2:b5999f60-dabe-4609-aafa-00e76a44c5c5PostalCode" minOccurs="0"/>
                <xsd:element ref="ns2:b5999f60-dabe-4609-aafa-00e76a44c5c5Street" minOccurs="0"/>
                <xsd:element ref="ns2:b5999f60-dabe-4609-aafa-00e76a44c5c5GeoLoc" minOccurs="0"/>
                <xsd:element ref="ns2:b5999f60-dabe-4609-aafa-00e76a44c5c5DispName" minOccurs="0"/>
                <xsd:element ref="ns2:Labels" minOccurs="0"/>
                <xsd:element ref="ns2:Fotograaf" minOccurs="0"/>
                <xsd:element ref="ns2:Onderschrift"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38bec8-4f39-4da7-9125-b584f86fa9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ocatie" ma:index="16" nillable="true" ma:displayName="Locatie" ma:format="Dropdown" ma:internalName="Locatie">
      <xsd:simpleType>
        <xsd:restriction base="dms:Unknown"/>
      </xsd:simpleType>
    </xsd:element>
    <xsd:element name="b5999f60-dabe-4609-aafa-00e76a44c5c5CountryOrRegion" ma:index="17" nillable="true" ma:displayName="Locatie: land" ma:internalName="CountryOrRegion" ma:readOnly="true">
      <xsd:simpleType>
        <xsd:restriction base="dms:Text"/>
      </xsd:simpleType>
    </xsd:element>
    <xsd:element name="b5999f60-dabe-4609-aafa-00e76a44c5c5State" ma:index="18" nillable="true" ma:displayName="Locatie: provincie" ma:internalName="State" ma:readOnly="true">
      <xsd:simpleType>
        <xsd:restriction base="dms:Text"/>
      </xsd:simpleType>
    </xsd:element>
    <xsd:element name="b5999f60-dabe-4609-aafa-00e76a44c5c5City" ma:index="19" nillable="true" ma:displayName="Locatie: stad" ma:internalName="City" ma:readOnly="true">
      <xsd:simpleType>
        <xsd:restriction base="dms:Text"/>
      </xsd:simpleType>
    </xsd:element>
    <xsd:element name="b5999f60-dabe-4609-aafa-00e76a44c5c5PostalCode" ma:index="20" nillable="true" ma:displayName="Locatie: postcode" ma:internalName="PostalCode" ma:readOnly="true">
      <xsd:simpleType>
        <xsd:restriction base="dms:Text"/>
      </xsd:simpleType>
    </xsd:element>
    <xsd:element name="b5999f60-dabe-4609-aafa-00e76a44c5c5Street" ma:index="21" nillable="true" ma:displayName="Locatie: straat" ma:internalName="Street" ma:readOnly="true">
      <xsd:simpleType>
        <xsd:restriction base="dms:Text"/>
      </xsd:simpleType>
    </xsd:element>
    <xsd:element name="b5999f60-dabe-4609-aafa-00e76a44c5c5GeoLoc" ma:index="22" nillable="true" ma:displayName="Locatie: coördinaten" ma:internalName="GeoLoc" ma:readOnly="true">
      <xsd:simpleType>
        <xsd:restriction base="dms:Unknown"/>
      </xsd:simpleType>
    </xsd:element>
    <xsd:element name="b5999f60-dabe-4609-aafa-00e76a44c5c5DispName" ma:index="23" nillable="true" ma:displayName="Locatie: naam" ma:internalName="DispName" ma:readOnly="true">
      <xsd:simpleType>
        <xsd:restriction base="dms:Text"/>
      </xsd:simpleType>
    </xsd:element>
    <xsd:element name="Labels" ma:index="24" nillable="true" ma:displayName="Labels" ma:format="Dropdown" ma:internalName="Labels">
      <xsd:complexType>
        <xsd:complexContent>
          <xsd:extension base="dms:MultiChoiceFillIn">
            <xsd:sequence>
              <xsd:element name="Value" maxOccurs="unbounded" minOccurs="0" nillable="true">
                <xsd:simpleType>
                  <xsd:union memberTypes="dms:Text">
                    <xsd:simpleType>
                      <xsd:restriction base="dms:Choice">
                        <xsd:enumeration value="Yerseke"/>
                        <xsd:enumeration value="Texel"/>
                        <xsd:enumeration value="COS"/>
                        <xsd:enumeration value="MMB"/>
                        <xsd:enumeration value="EDS"/>
                        <xsd:enumeration value="OCS"/>
                        <xsd:enumeration value="NMF"/>
                        <xsd:enumeration value="Veldwerk"/>
                        <xsd:enumeration value="Personen"/>
                        <xsd:enumeration value="Gebouw"/>
                        <xsd:enumeration value="Lab"/>
                      </xsd:restriction>
                    </xsd:simpleType>
                  </xsd:union>
                </xsd:simpleType>
              </xsd:element>
            </xsd:sequence>
          </xsd:extension>
        </xsd:complexContent>
      </xsd:complexType>
    </xsd:element>
    <xsd:element name="Fotograaf" ma:index="25" nillable="true" ma:displayName="Fotograaf" ma:format="Dropdown" ma:list="UserInfo" ma:SharePointGroup="0" ma:internalName="Fotograaf">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nderschrift" ma:index="26" nillable="true" ma:displayName="Onderschrift" ma:format="Dropdown" ma:internalName="Onderschrift">
      <xsd:simpleType>
        <xsd:restriction base="dms:Note">
          <xsd:maxLength value="255"/>
        </xsd:restriction>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Location" ma:index="29" nillable="true" ma:displayName="Location" ma:internalName="MediaServiceLocation"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lcf76f155ced4ddcb4097134ff3c332f" ma:index="32" nillable="true" ma:taxonomy="true" ma:internalName="lcf76f155ced4ddcb4097134ff3c332f" ma:taxonomyFieldName="MediaServiceImageTags" ma:displayName="Afbeeldingtags" ma:readOnly="false" ma:fieldId="{5cf76f15-5ced-4ddc-b409-7134ff3c332f}" ma:taxonomyMulti="true" ma:sspId="f03d54ad-dc9a-46ea-91d5-1c5dbde8bdd4" ma:termSetId="09814cd3-568e-fe90-9814-8d621ff8fb84" ma:anchorId="fba54fb3-c3e1-fe81-a776-ca4b69148c4d" ma:open="true" ma:isKeyword="false">
      <xsd:complexType>
        <xsd:sequence>
          <xsd:element ref="pc:Terms" minOccurs="0" maxOccurs="1"/>
        </xsd:sequence>
      </xsd:complexType>
    </xsd:element>
    <xsd:element name="MediaServiceSearchProperties" ma:index="34" nillable="true" ma:displayName="MediaServiceSearchProperties" ma:hidden="true" ma:internalName="MediaServiceSearchProperties" ma:readOnly="true">
      <xsd:simpleType>
        <xsd:restriction base="dms:Note"/>
      </xsd:simpleType>
    </xsd:element>
    <xsd:element name="MediaServiceObjectDetectorVersions" ma:index="35" nillable="true" ma:displayName="MediaServiceObjectDetectorVersions" ma:hidden="true" ma:indexed="true" ma:internalName="MediaServiceObjectDetectorVersions" ma:readOnly="true">
      <xsd:simpleType>
        <xsd:restriction base="dms:Text"/>
      </xsd:simpleType>
    </xsd:element>
    <xsd:element name="MediaServiceBillingMetadata" ma:index="3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ffda22-38bb-47ee-8c51-64045981aa66"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33" nillable="true" ma:displayName="Taxonomy Catch All Column" ma:hidden="true" ma:list="{2ace205d-060c-482b-8d32-39e906f92650}" ma:internalName="TaxCatchAll" ma:showField="CatchAllData" ma:web="8bffda22-38bb-47ee-8c51-64045981aa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nderschrift xmlns="f238bec8-4f39-4da7-9125-b584f86fa90e" xsi:nil="true"/>
    <TaxCatchAll xmlns="8bffda22-38bb-47ee-8c51-64045981aa66" xsi:nil="true"/>
    <lcf76f155ced4ddcb4097134ff3c332f xmlns="f238bec8-4f39-4da7-9125-b584f86fa90e">
      <Terms xmlns="http://schemas.microsoft.com/office/infopath/2007/PartnerControls"/>
    </lcf76f155ced4ddcb4097134ff3c332f>
    <Locatie xmlns="f238bec8-4f39-4da7-9125-b584f86fa90e" xsi:nil="true"/>
    <Labels xmlns="f238bec8-4f39-4da7-9125-b584f86fa90e" xsi:nil="true"/>
    <Fotograaf xmlns="f238bec8-4f39-4da7-9125-b584f86fa90e">
      <UserInfo>
        <DisplayName/>
        <AccountId xsi:nil="true"/>
        <AccountType/>
      </UserInfo>
    </Fotograaf>
  </documentManagement>
</p:properties>
</file>

<file path=customXml/itemProps1.xml><?xml version="1.0" encoding="utf-8"?>
<ds:datastoreItem xmlns:ds="http://schemas.openxmlformats.org/officeDocument/2006/customXml" ds:itemID="{4AD46862-5E13-4BB8-8769-D5F5881F1363}"/>
</file>

<file path=customXml/itemProps2.xml><?xml version="1.0" encoding="utf-8"?>
<ds:datastoreItem xmlns:ds="http://schemas.openxmlformats.org/officeDocument/2006/customXml" ds:itemID="{2C11F355-5353-4B66-BE73-4D40E5B5A1FD}"/>
</file>

<file path=customXml/itemProps3.xml><?xml version="1.0" encoding="utf-8"?>
<ds:datastoreItem xmlns:ds="http://schemas.openxmlformats.org/officeDocument/2006/customXml" ds:itemID="{5A219892-31F6-446C-BC47-CDB954CC191B}"/>
</file>

<file path=docMetadata/LabelInfo.xml><?xml version="1.0" encoding="utf-8"?>
<clbl:labelList xmlns:clbl="http://schemas.microsoft.com/office/2020/mipLabelMetadata">
  <clbl:label id="{9a1651bf-58af-435b-86a8-3e9334b4b732}" enabled="0" method="" siteId="{9a1651bf-58af-435b-86a8-3e9334b4b732}" removed="1"/>
</clbl:labelList>
</file>

<file path=docProps/app.xml><?xml version="1.0" encoding="utf-8"?>
<Properties xmlns="http://schemas.openxmlformats.org/officeDocument/2006/extended-properties" xmlns:vt="http://schemas.openxmlformats.org/officeDocument/2006/docPropsVTypes">
  <Template>Office Theme</Template>
  <TotalTime>1</TotalTime>
  <Words>305</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Zeynep Erdem</dc:creator>
  <cp:lastModifiedBy>Henriette De Waal</cp:lastModifiedBy>
  <cp:revision>2</cp:revision>
  <dcterms:created xsi:type="dcterms:W3CDTF">2025-05-16T07:36:00Z</dcterms:created>
  <dcterms:modified xsi:type="dcterms:W3CDTF">2025-07-30T11:28:02Z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0x010100F306952D2C77B142AF1C9C5ABD12E553</vt:lpwstr>
  </property>
</Properties>
</file>